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6857" cy="1028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8111" y="0"/>
            <a:ext cx="5595239" cy="1775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0800" y="2068195"/>
            <a:ext cx="5748655" cy="3428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4422755" y="0"/>
            <a:ext cx="3354069" cy="2243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71169" y="9486874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6857" cy="10286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415" y="959866"/>
            <a:ext cx="1621916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9483" y="1810257"/>
            <a:ext cx="13895069" cy="267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2.png"/><Relationship Id="rId24" Type="http://schemas.openxmlformats.org/officeDocument/2006/relationships/image" Target="../media/image93.png"/><Relationship Id="rId25" Type="http://schemas.openxmlformats.org/officeDocument/2006/relationships/image" Target="../media/image94.png"/><Relationship Id="rId26" Type="http://schemas.openxmlformats.org/officeDocument/2006/relationships/image" Target="../media/image2.png"/><Relationship Id="rId27" Type="http://schemas.openxmlformats.org/officeDocument/2006/relationships/hyperlink" Target="http://www.atozco.in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hyperlink" Target="http://www.atozco.in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2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9" Type="http://schemas.openxmlformats.org/officeDocument/2006/relationships/image" Target="../media/image115.png"/><Relationship Id="rId20" Type="http://schemas.openxmlformats.org/officeDocument/2006/relationships/image" Target="../media/image116.png"/><Relationship Id="rId21" Type="http://schemas.openxmlformats.org/officeDocument/2006/relationships/image" Target="../media/image117.png"/><Relationship Id="rId22" Type="http://schemas.openxmlformats.org/officeDocument/2006/relationships/image" Target="../media/image118.png"/><Relationship Id="rId23" Type="http://schemas.openxmlformats.org/officeDocument/2006/relationships/image" Target="../media/image119.png"/><Relationship Id="rId24" Type="http://schemas.openxmlformats.org/officeDocument/2006/relationships/image" Target="../media/image120.png"/><Relationship Id="rId25" Type="http://schemas.openxmlformats.org/officeDocument/2006/relationships/image" Target="../media/image121.png"/><Relationship Id="rId26" Type="http://schemas.openxmlformats.org/officeDocument/2006/relationships/image" Target="../media/image122.png"/><Relationship Id="rId27" Type="http://schemas.openxmlformats.org/officeDocument/2006/relationships/image" Target="../media/image123.png"/><Relationship Id="rId28" Type="http://schemas.openxmlformats.org/officeDocument/2006/relationships/image" Target="../media/image124.png"/><Relationship Id="rId29" Type="http://schemas.openxmlformats.org/officeDocument/2006/relationships/image" Target="../media/image125.png"/><Relationship Id="rId30" Type="http://schemas.openxmlformats.org/officeDocument/2006/relationships/image" Target="../media/image12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2.png"/><Relationship Id="rId6" Type="http://schemas.openxmlformats.org/officeDocument/2006/relationships/hyperlink" Target="http://www.atozco.in/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2.png"/><Relationship Id="rId5" Type="http://schemas.openxmlformats.org/officeDocument/2006/relationships/hyperlink" Target="http://www.atozco.in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2.png"/><Relationship Id="rId3" Type="http://schemas.openxmlformats.org/officeDocument/2006/relationships/image" Target="../media/image2.png"/><Relationship Id="rId4" Type="http://schemas.openxmlformats.org/officeDocument/2006/relationships/hyperlink" Target="mailto:frontdesk@atozco.in" TargetMode="External"/><Relationship Id="rId5" Type="http://schemas.openxmlformats.org/officeDocument/2006/relationships/hyperlink" Target="http://www.atozco.in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TOZCO.IN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hyperlink" Target="http://WWW.ATOZCO.IN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ATOZCO.IN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hyperlink" Target="http://www.atozco.in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hyperlink" Target="http://WWW.ATOZCO.IN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Relationship Id="rId11" Type="http://schemas.openxmlformats.org/officeDocument/2006/relationships/image" Target="../media/image31.jpg"/><Relationship Id="rId12" Type="http://schemas.openxmlformats.org/officeDocument/2006/relationships/image" Target="../media/image32.jpg"/><Relationship Id="rId13" Type="http://schemas.openxmlformats.org/officeDocument/2006/relationships/image" Target="../media/image33.jpg"/><Relationship Id="rId14" Type="http://schemas.openxmlformats.org/officeDocument/2006/relationships/image" Target="../media/image34.jpg"/><Relationship Id="rId15" Type="http://schemas.openxmlformats.org/officeDocument/2006/relationships/hyperlink" Target="http://WWW.ATOZCO.IN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image" Target="../media/image41.jpg"/><Relationship Id="rId10" Type="http://schemas.openxmlformats.org/officeDocument/2006/relationships/image" Target="../media/image42.png"/><Relationship Id="rId11" Type="http://schemas.openxmlformats.org/officeDocument/2006/relationships/image" Target="../media/image43.jpg"/><Relationship Id="rId12" Type="http://schemas.openxmlformats.org/officeDocument/2006/relationships/image" Target="../media/image44.jpg"/><Relationship Id="rId13" Type="http://schemas.openxmlformats.org/officeDocument/2006/relationships/image" Target="../media/image45.jpg"/><Relationship Id="rId14" Type="http://schemas.openxmlformats.org/officeDocument/2006/relationships/image" Target="../media/image46.jp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jpg"/><Relationship Id="rId20" Type="http://schemas.openxmlformats.org/officeDocument/2006/relationships/image" Target="../media/image52.jp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Relationship Id="rId25" Type="http://schemas.openxmlformats.org/officeDocument/2006/relationships/image" Target="../media/image57.png"/><Relationship Id="rId26" Type="http://schemas.openxmlformats.org/officeDocument/2006/relationships/image" Target="../media/image58.jpg"/><Relationship Id="rId27" Type="http://schemas.openxmlformats.org/officeDocument/2006/relationships/image" Target="../media/image59.jpg"/><Relationship Id="rId28" Type="http://schemas.openxmlformats.org/officeDocument/2006/relationships/image" Target="../media/image60.jpg"/><Relationship Id="rId29" Type="http://schemas.openxmlformats.org/officeDocument/2006/relationships/image" Target="../media/image6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5.jpg"/><Relationship Id="rId7" Type="http://schemas.openxmlformats.org/officeDocument/2006/relationships/image" Target="../media/image66.jpg"/><Relationship Id="rId8" Type="http://schemas.openxmlformats.org/officeDocument/2006/relationships/image" Target="../media/image67.jpg"/><Relationship Id="rId9" Type="http://schemas.openxmlformats.org/officeDocument/2006/relationships/image" Target="../media/image68.jpg"/><Relationship Id="rId10" Type="http://schemas.openxmlformats.org/officeDocument/2006/relationships/image" Target="../media/image69.png"/><Relationship Id="rId11" Type="http://schemas.openxmlformats.org/officeDocument/2006/relationships/image" Target="../media/image70.jpg"/><Relationship Id="rId12" Type="http://schemas.openxmlformats.org/officeDocument/2006/relationships/hyperlink" Target="http://www.atozco.in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6857" cy="10286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6697" y="3930522"/>
            <a:ext cx="93745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Arial"/>
                <a:cs typeface="Arial"/>
              </a:rPr>
              <a:t>A </a:t>
            </a:r>
            <a:r>
              <a:rPr dirty="0" b="1">
                <a:latin typeface="Arial"/>
                <a:cs typeface="Arial"/>
              </a:rPr>
              <a:t>TO Z ELECTROTRADE (INDIA) PVT.</a:t>
            </a:r>
            <a:r>
              <a:rPr dirty="0" spc="-8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LTD.</a:t>
            </a:r>
          </a:p>
        </p:txBody>
      </p:sp>
      <p:sp>
        <p:nvSpPr>
          <p:cNvPr id="4" name="object 4"/>
          <p:cNvSpPr/>
          <p:nvPr/>
        </p:nvSpPr>
        <p:spPr>
          <a:xfrm>
            <a:off x="2336800" y="1460372"/>
            <a:ext cx="7467600" cy="2370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68950" cy="10286365"/>
            <a:chOff x="0" y="0"/>
            <a:chExt cx="18268950" cy="1028636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68950" cy="102863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84064" y="1575816"/>
              <a:ext cx="3651503" cy="1347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30800" y="1600200"/>
              <a:ext cx="3562350" cy="1257300"/>
            </a:xfrm>
            <a:custGeom>
              <a:avLst/>
              <a:gdLst/>
              <a:ahLst/>
              <a:cxnLst/>
              <a:rect l="l" t="t" r="r" b="b"/>
              <a:pathLst>
                <a:path w="3562350" h="1257300">
                  <a:moveTo>
                    <a:pt x="3352800" y="0"/>
                  </a:moveTo>
                  <a:lnTo>
                    <a:pt x="209550" y="0"/>
                  </a:lnTo>
                  <a:lnTo>
                    <a:pt x="161512" y="5536"/>
                  </a:lnTo>
                  <a:lnTo>
                    <a:pt x="117410" y="21304"/>
                  </a:lnTo>
                  <a:lnTo>
                    <a:pt x="78501" y="46046"/>
                  </a:lnTo>
                  <a:lnTo>
                    <a:pt x="46046" y="78501"/>
                  </a:lnTo>
                  <a:lnTo>
                    <a:pt x="21304" y="117410"/>
                  </a:lnTo>
                  <a:lnTo>
                    <a:pt x="5536" y="161512"/>
                  </a:lnTo>
                  <a:lnTo>
                    <a:pt x="0" y="209550"/>
                  </a:lnTo>
                  <a:lnTo>
                    <a:pt x="0" y="1047750"/>
                  </a:lnTo>
                  <a:lnTo>
                    <a:pt x="5536" y="1095787"/>
                  </a:lnTo>
                  <a:lnTo>
                    <a:pt x="21304" y="1139889"/>
                  </a:lnTo>
                  <a:lnTo>
                    <a:pt x="46046" y="1178798"/>
                  </a:lnTo>
                  <a:lnTo>
                    <a:pt x="78501" y="1211253"/>
                  </a:lnTo>
                  <a:lnTo>
                    <a:pt x="117410" y="1235995"/>
                  </a:lnTo>
                  <a:lnTo>
                    <a:pt x="161512" y="1251763"/>
                  </a:lnTo>
                  <a:lnTo>
                    <a:pt x="209550" y="1257300"/>
                  </a:lnTo>
                  <a:lnTo>
                    <a:pt x="3352800" y="1257300"/>
                  </a:lnTo>
                  <a:lnTo>
                    <a:pt x="3400837" y="1251763"/>
                  </a:lnTo>
                  <a:lnTo>
                    <a:pt x="3444939" y="1235995"/>
                  </a:lnTo>
                  <a:lnTo>
                    <a:pt x="3483848" y="1211253"/>
                  </a:lnTo>
                  <a:lnTo>
                    <a:pt x="3516303" y="1178798"/>
                  </a:lnTo>
                  <a:lnTo>
                    <a:pt x="3541045" y="1139889"/>
                  </a:lnTo>
                  <a:lnTo>
                    <a:pt x="3556813" y="1095787"/>
                  </a:lnTo>
                  <a:lnTo>
                    <a:pt x="3562350" y="1047750"/>
                  </a:lnTo>
                  <a:lnTo>
                    <a:pt x="3562350" y="209550"/>
                  </a:lnTo>
                  <a:lnTo>
                    <a:pt x="3556813" y="161512"/>
                  </a:lnTo>
                  <a:lnTo>
                    <a:pt x="3541045" y="117410"/>
                  </a:lnTo>
                  <a:lnTo>
                    <a:pt x="3516303" y="78501"/>
                  </a:lnTo>
                  <a:lnTo>
                    <a:pt x="3483848" y="46046"/>
                  </a:lnTo>
                  <a:lnTo>
                    <a:pt x="3444939" y="21304"/>
                  </a:lnTo>
                  <a:lnTo>
                    <a:pt x="3400837" y="5536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30800" y="1600200"/>
              <a:ext cx="3562350" cy="1257300"/>
            </a:xfrm>
            <a:custGeom>
              <a:avLst/>
              <a:gdLst/>
              <a:ahLst/>
              <a:cxnLst/>
              <a:rect l="l" t="t" r="r" b="b"/>
              <a:pathLst>
                <a:path w="3562350" h="1257300">
                  <a:moveTo>
                    <a:pt x="0" y="209550"/>
                  </a:moveTo>
                  <a:lnTo>
                    <a:pt x="5536" y="161512"/>
                  </a:lnTo>
                  <a:lnTo>
                    <a:pt x="21304" y="117410"/>
                  </a:lnTo>
                  <a:lnTo>
                    <a:pt x="46046" y="78501"/>
                  </a:lnTo>
                  <a:lnTo>
                    <a:pt x="78501" y="46046"/>
                  </a:lnTo>
                  <a:lnTo>
                    <a:pt x="117410" y="21304"/>
                  </a:lnTo>
                  <a:lnTo>
                    <a:pt x="161512" y="5536"/>
                  </a:lnTo>
                  <a:lnTo>
                    <a:pt x="209550" y="0"/>
                  </a:lnTo>
                  <a:lnTo>
                    <a:pt x="3352800" y="0"/>
                  </a:lnTo>
                  <a:lnTo>
                    <a:pt x="3400837" y="5536"/>
                  </a:lnTo>
                  <a:lnTo>
                    <a:pt x="3444939" y="21304"/>
                  </a:lnTo>
                  <a:lnTo>
                    <a:pt x="3483848" y="46046"/>
                  </a:lnTo>
                  <a:lnTo>
                    <a:pt x="3516303" y="78501"/>
                  </a:lnTo>
                  <a:lnTo>
                    <a:pt x="3541045" y="117410"/>
                  </a:lnTo>
                  <a:lnTo>
                    <a:pt x="3556813" y="161512"/>
                  </a:lnTo>
                  <a:lnTo>
                    <a:pt x="3562350" y="209550"/>
                  </a:lnTo>
                  <a:lnTo>
                    <a:pt x="3562350" y="1047750"/>
                  </a:lnTo>
                  <a:lnTo>
                    <a:pt x="3556813" y="1095787"/>
                  </a:lnTo>
                  <a:lnTo>
                    <a:pt x="3541045" y="1139889"/>
                  </a:lnTo>
                  <a:lnTo>
                    <a:pt x="3516303" y="1178798"/>
                  </a:lnTo>
                  <a:lnTo>
                    <a:pt x="3483848" y="1211253"/>
                  </a:lnTo>
                  <a:lnTo>
                    <a:pt x="3444939" y="1235995"/>
                  </a:lnTo>
                  <a:lnTo>
                    <a:pt x="3400837" y="1251763"/>
                  </a:lnTo>
                  <a:lnTo>
                    <a:pt x="3352800" y="1257300"/>
                  </a:lnTo>
                  <a:lnTo>
                    <a:pt x="209550" y="1257300"/>
                  </a:lnTo>
                  <a:lnTo>
                    <a:pt x="161512" y="1251763"/>
                  </a:lnTo>
                  <a:lnTo>
                    <a:pt x="117410" y="1235995"/>
                  </a:lnTo>
                  <a:lnTo>
                    <a:pt x="78501" y="1211253"/>
                  </a:lnTo>
                  <a:lnTo>
                    <a:pt x="46046" y="1178798"/>
                  </a:lnTo>
                  <a:lnTo>
                    <a:pt x="21304" y="1139889"/>
                  </a:lnTo>
                  <a:lnTo>
                    <a:pt x="5536" y="1095787"/>
                  </a:lnTo>
                  <a:lnTo>
                    <a:pt x="0" y="1047750"/>
                  </a:lnTo>
                  <a:lnTo>
                    <a:pt x="0" y="20955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59678" y="2022093"/>
            <a:ext cx="27197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latin typeface="Verdana"/>
                <a:cs typeface="Verdana"/>
              </a:rPr>
              <a:t>RAJIV</a:t>
            </a:r>
            <a:r>
              <a:rPr dirty="0" sz="3000" spc="-70">
                <a:latin typeface="Verdana"/>
                <a:cs typeface="Verdana"/>
              </a:rPr>
              <a:t> </a:t>
            </a:r>
            <a:r>
              <a:rPr dirty="0" sz="3000" spc="-5">
                <a:latin typeface="Verdana"/>
                <a:cs typeface="Verdana"/>
              </a:rPr>
              <a:t>GULATI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3444" y="3637800"/>
            <a:ext cx="14545310" cy="1114425"/>
            <a:chOff x="123444" y="3637800"/>
            <a:chExt cx="14545310" cy="1114425"/>
          </a:xfrm>
        </p:grpSpPr>
        <p:sp>
          <p:nvSpPr>
            <p:cNvPr id="9" name="object 9"/>
            <p:cNvSpPr/>
            <p:nvPr/>
          </p:nvSpPr>
          <p:spPr>
            <a:xfrm>
              <a:off x="123444" y="3637800"/>
              <a:ext cx="3299460" cy="11140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1450" y="3662045"/>
              <a:ext cx="3208020" cy="1024255"/>
            </a:xfrm>
            <a:custGeom>
              <a:avLst/>
              <a:gdLst/>
              <a:ahLst/>
              <a:cxnLst/>
              <a:rect l="l" t="t" r="r" b="b"/>
              <a:pathLst>
                <a:path w="3208020" h="1024254">
                  <a:moveTo>
                    <a:pt x="3208020" y="0"/>
                  </a:moveTo>
                  <a:lnTo>
                    <a:pt x="0" y="0"/>
                  </a:lnTo>
                  <a:lnTo>
                    <a:pt x="0" y="1024254"/>
                  </a:lnTo>
                  <a:lnTo>
                    <a:pt x="3208020" y="1024254"/>
                  </a:lnTo>
                  <a:lnTo>
                    <a:pt x="3208020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1450" y="3662045"/>
              <a:ext cx="3208020" cy="1024255"/>
            </a:xfrm>
            <a:custGeom>
              <a:avLst/>
              <a:gdLst/>
              <a:ahLst/>
              <a:cxnLst/>
              <a:rect l="l" t="t" r="r" b="b"/>
              <a:pathLst>
                <a:path w="3208020" h="1024254">
                  <a:moveTo>
                    <a:pt x="0" y="1024254"/>
                  </a:moveTo>
                  <a:lnTo>
                    <a:pt x="3208020" y="1024254"/>
                  </a:lnTo>
                  <a:lnTo>
                    <a:pt x="3208020" y="0"/>
                  </a:lnTo>
                  <a:lnTo>
                    <a:pt x="0" y="0"/>
                  </a:lnTo>
                  <a:lnTo>
                    <a:pt x="0" y="1024254"/>
                  </a:lnTo>
                  <a:close/>
                </a:path>
              </a:pathLst>
            </a:custGeom>
            <a:ln w="9524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56659" y="3637800"/>
              <a:ext cx="3368040" cy="11140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03649" y="3662045"/>
              <a:ext cx="3278504" cy="1024255"/>
            </a:xfrm>
            <a:custGeom>
              <a:avLst/>
              <a:gdLst/>
              <a:ahLst/>
              <a:cxnLst/>
              <a:rect l="l" t="t" r="r" b="b"/>
              <a:pathLst>
                <a:path w="3278504" h="1024254">
                  <a:moveTo>
                    <a:pt x="3278504" y="0"/>
                  </a:moveTo>
                  <a:lnTo>
                    <a:pt x="0" y="0"/>
                  </a:lnTo>
                  <a:lnTo>
                    <a:pt x="0" y="1024254"/>
                  </a:lnTo>
                  <a:lnTo>
                    <a:pt x="3278504" y="1024254"/>
                  </a:lnTo>
                  <a:lnTo>
                    <a:pt x="3278504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03649" y="3662045"/>
              <a:ext cx="3278504" cy="1024255"/>
            </a:xfrm>
            <a:custGeom>
              <a:avLst/>
              <a:gdLst/>
              <a:ahLst/>
              <a:cxnLst/>
              <a:rect l="l" t="t" r="r" b="b"/>
              <a:pathLst>
                <a:path w="3278504" h="1024254">
                  <a:moveTo>
                    <a:pt x="0" y="1024254"/>
                  </a:moveTo>
                  <a:lnTo>
                    <a:pt x="3278504" y="1024254"/>
                  </a:lnTo>
                  <a:lnTo>
                    <a:pt x="3278504" y="0"/>
                  </a:lnTo>
                  <a:lnTo>
                    <a:pt x="0" y="0"/>
                  </a:lnTo>
                  <a:lnTo>
                    <a:pt x="0" y="1024254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322820" y="3637800"/>
              <a:ext cx="3508248" cy="1114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70445" y="3662045"/>
              <a:ext cx="3418204" cy="1024255"/>
            </a:xfrm>
            <a:custGeom>
              <a:avLst/>
              <a:gdLst/>
              <a:ahLst/>
              <a:cxnLst/>
              <a:rect l="l" t="t" r="r" b="b"/>
              <a:pathLst>
                <a:path w="3418204" h="1024254">
                  <a:moveTo>
                    <a:pt x="3418204" y="0"/>
                  </a:moveTo>
                  <a:lnTo>
                    <a:pt x="0" y="0"/>
                  </a:lnTo>
                  <a:lnTo>
                    <a:pt x="0" y="1024254"/>
                  </a:lnTo>
                  <a:lnTo>
                    <a:pt x="3418204" y="1024254"/>
                  </a:lnTo>
                  <a:lnTo>
                    <a:pt x="3418204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370445" y="3662045"/>
              <a:ext cx="3418204" cy="1024255"/>
            </a:xfrm>
            <a:custGeom>
              <a:avLst/>
              <a:gdLst/>
              <a:ahLst/>
              <a:cxnLst/>
              <a:rect l="l" t="t" r="r" b="b"/>
              <a:pathLst>
                <a:path w="3418204" h="1024254">
                  <a:moveTo>
                    <a:pt x="0" y="1024254"/>
                  </a:moveTo>
                  <a:lnTo>
                    <a:pt x="3418204" y="1024254"/>
                  </a:lnTo>
                  <a:lnTo>
                    <a:pt x="3418204" y="0"/>
                  </a:lnTo>
                  <a:lnTo>
                    <a:pt x="0" y="0"/>
                  </a:lnTo>
                  <a:lnTo>
                    <a:pt x="0" y="1024254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234927" y="3637800"/>
              <a:ext cx="3433572" cy="11140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282045" y="3662045"/>
              <a:ext cx="3343275" cy="1024255"/>
            </a:xfrm>
            <a:custGeom>
              <a:avLst/>
              <a:gdLst/>
              <a:ahLst/>
              <a:cxnLst/>
              <a:rect l="l" t="t" r="r" b="b"/>
              <a:pathLst>
                <a:path w="3343275" h="1024254">
                  <a:moveTo>
                    <a:pt x="3343274" y="0"/>
                  </a:moveTo>
                  <a:lnTo>
                    <a:pt x="0" y="0"/>
                  </a:lnTo>
                  <a:lnTo>
                    <a:pt x="0" y="1024254"/>
                  </a:lnTo>
                  <a:lnTo>
                    <a:pt x="3343274" y="1024254"/>
                  </a:lnTo>
                  <a:lnTo>
                    <a:pt x="3343274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282045" y="3662045"/>
              <a:ext cx="3343275" cy="1024255"/>
            </a:xfrm>
            <a:custGeom>
              <a:avLst/>
              <a:gdLst/>
              <a:ahLst/>
              <a:cxnLst/>
              <a:rect l="l" t="t" r="r" b="b"/>
              <a:pathLst>
                <a:path w="3343275" h="1024254">
                  <a:moveTo>
                    <a:pt x="0" y="1024254"/>
                  </a:moveTo>
                  <a:lnTo>
                    <a:pt x="3343274" y="1024254"/>
                  </a:lnTo>
                  <a:lnTo>
                    <a:pt x="3343274" y="0"/>
                  </a:lnTo>
                  <a:lnTo>
                    <a:pt x="0" y="0"/>
                  </a:lnTo>
                  <a:lnTo>
                    <a:pt x="0" y="1024254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19531" y="3851275"/>
            <a:ext cx="2550795" cy="64071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65"/>
              </a:spcBef>
            </a:pPr>
            <a:r>
              <a:rPr dirty="0" sz="2000" spc="-5">
                <a:latin typeface="Verdana"/>
                <a:cs typeface="Verdana"/>
              </a:rPr>
              <a:t>SANDEEP</a:t>
            </a:r>
            <a:r>
              <a:rPr dirty="0" sz="2000" spc="-3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AWASTHI  (GM)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53002" y="3736975"/>
            <a:ext cx="3066415" cy="64071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65"/>
              </a:spcBef>
            </a:pPr>
            <a:r>
              <a:rPr dirty="0" sz="2000">
                <a:latin typeface="Verdana"/>
                <a:cs typeface="Verdana"/>
              </a:rPr>
              <a:t>ANIL </a:t>
            </a:r>
            <a:r>
              <a:rPr dirty="0" sz="2000" spc="-5">
                <a:latin typeface="Verdana"/>
                <a:cs typeface="Verdana"/>
              </a:rPr>
              <a:t>CHOUDHARY  (ACCOUNTS</a:t>
            </a:r>
            <a:r>
              <a:rPr dirty="0" sz="2000" spc="-6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MANAGER)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85075" y="3964051"/>
            <a:ext cx="30079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Verdana"/>
                <a:cs typeface="Verdana"/>
              </a:rPr>
              <a:t>BABITA </a:t>
            </a:r>
            <a:r>
              <a:rPr dirty="0" sz="2000">
                <a:latin typeface="Verdana"/>
                <a:cs typeface="Verdana"/>
              </a:rPr>
              <a:t>KUMARI</a:t>
            </a:r>
            <a:r>
              <a:rPr dirty="0" sz="2000" spc="-4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(HRM)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87125" y="3736975"/>
            <a:ext cx="3305175" cy="64071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65"/>
              </a:spcBef>
            </a:pPr>
            <a:r>
              <a:rPr dirty="0" sz="2000" spc="-5">
                <a:latin typeface="Verdana"/>
                <a:cs typeface="Verdana"/>
              </a:rPr>
              <a:t>NAVEEN RATHAUR  (WAREHOUSE</a:t>
            </a:r>
            <a:r>
              <a:rPr dirty="0" sz="2000" spc="-5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MANAGER)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3444" y="1575816"/>
            <a:ext cx="14475460" cy="6262370"/>
            <a:chOff x="123444" y="1575816"/>
            <a:chExt cx="14475460" cy="6262370"/>
          </a:xfrm>
        </p:grpSpPr>
        <p:sp>
          <p:nvSpPr>
            <p:cNvPr id="26" name="object 26"/>
            <p:cNvSpPr/>
            <p:nvPr/>
          </p:nvSpPr>
          <p:spPr>
            <a:xfrm>
              <a:off x="123444" y="5004828"/>
              <a:ext cx="3025140" cy="1232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71450" y="50292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29337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933700" y="11430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1450" y="50292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0" y="1143000"/>
                  </a:moveTo>
                  <a:lnTo>
                    <a:pt x="2933700" y="11430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624060" y="1575816"/>
              <a:ext cx="3651504" cy="13472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71050" y="1600200"/>
              <a:ext cx="3562350" cy="1257300"/>
            </a:xfrm>
            <a:custGeom>
              <a:avLst/>
              <a:gdLst/>
              <a:ahLst/>
              <a:cxnLst/>
              <a:rect l="l" t="t" r="r" b="b"/>
              <a:pathLst>
                <a:path w="3562350" h="1257300">
                  <a:moveTo>
                    <a:pt x="3352800" y="0"/>
                  </a:moveTo>
                  <a:lnTo>
                    <a:pt x="209550" y="0"/>
                  </a:lnTo>
                  <a:lnTo>
                    <a:pt x="161512" y="5536"/>
                  </a:lnTo>
                  <a:lnTo>
                    <a:pt x="117410" y="21304"/>
                  </a:lnTo>
                  <a:lnTo>
                    <a:pt x="78501" y="46046"/>
                  </a:lnTo>
                  <a:lnTo>
                    <a:pt x="46046" y="78501"/>
                  </a:lnTo>
                  <a:lnTo>
                    <a:pt x="21304" y="117410"/>
                  </a:lnTo>
                  <a:lnTo>
                    <a:pt x="5536" y="161512"/>
                  </a:lnTo>
                  <a:lnTo>
                    <a:pt x="0" y="209550"/>
                  </a:lnTo>
                  <a:lnTo>
                    <a:pt x="0" y="1047750"/>
                  </a:lnTo>
                  <a:lnTo>
                    <a:pt x="5536" y="1095787"/>
                  </a:lnTo>
                  <a:lnTo>
                    <a:pt x="21304" y="1139889"/>
                  </a:lnTo>
                  <a:lnTo>
                    <a:pt x="46046" y="1178798"/>
                  </a:lnTo>
                  <a:lnTo>
                    <a:pt x="78501" y="1211253"/>
                  </a:lnTo>
                  <a:lnTo>
                    <a:pt x="117410" y="1235995"/>
                  </a:lnTo>
                  <a:lnTo>
                    <a:pt x="161512" y="1251763"/>
                  </a:lnTo>
                  <a:lnTo>
                    <a:pt x="209550" y="1257300"/>
                  </a:lnTo>
                  <a:lnTo>
                    <a:pt x="3352800" y="1257300"/>
                  </a:lnTo>
                  <a:lnTo>
                    <a:pt x="3400837" y="1251763"/>
                  </a:lnTo>
                  <a:lnTo>
                    <a:pt x="3444939" y="1235995"/>
                  </a:lnTo>
                  <a:lnTo>
                    <a:pt x="3483848" y="1211253"/>
                  </a:lnTo>
                  <a:lnTo>
                    <a:pt x="3516303" y="1178798"/>
                  </a:lnTo>
                  <a:lnTo>
                    <a:pt x="3541045" y="1139889"/>
                  </a:lnTo>
                  <a:lnTo>
                    <a:pt x="3556813" y="1095787"/>
                  </a:lnTo>
                  <a:lnTo>
                    <a:pt x="3562350" y="1047750"/>
                  </a:lnTo>
                  <a:lnTo>
                    <a:pt x="3562350" y="209550"/>
                  </a:lnTo>
                  <a:lnTo>
                    <a:pt x="3556813" y="161512"/>
                  </a:lnTo>
                  <a:lnTo>
                    <a:pt x="3541045" y="117410"/>
                  </a:lnTo>
                  <a:lnTo>
                    <a:pt x="3516303" y="78501"/>
                  </a:lnTo>
                  <a:lnTo>
                    <a:pt x="3483848" y="46046"/>
                  </a:lnTo>
                  <a:lnTo>
                    <a:pt x="3444939" y="21304"/>
                  </a:lnTo>
                  <a:lnTo>
                    <a:pt x="3400837" y="5536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671050" y="1600200"/>
              <a:ext cx="3562350" cy="1257300"/>
            </a:xfrm>
            <a:custGeom>
              <a:avLst/>
              <a:gdLst/>
              <a:ahLst/>
              <a:cxnLst/>
              <a:rect l="l" t="t" r="r" b="b"/>
              <a:pathLst>
                <a:path w="3562350" h="1257300">
                  <a:moveTo>
                    <a:pt x="0" y="209550"/>
                  </a:moveTo>
                  <a:lnTo>
                    <a:pt x="5536" y="161512"/>
                  </a:lnTo>
                  <a:lnTo>
                    <a:pt x="21304" y="117410"/>
                  </a:lnTo>
                  <a:lnTo>
                    <a:pt x="46046" y="78501"/>
                  </a:lnTo>
                  <a:lnTo>
                    <a:pt x="78501" y="46046"/>
                  </a:lnTo>
                  <a:lnTo>
                    <a:pt x="117410" y="21304"/>
                  </a:lnTo>
                  <a:lnTo>
                    <a:pt x="161512" y="5536"/>
                  </a:lnTo>
                  <a:lnTo>
                    <a:pt x="209550" y="0"/>
                  </a:lnTo>
                  <a:lnTo>
                    <a:pt x="3352800" y="0"/>
                  </a:lnTo>
                  <a:lnTo>
                    <a:pt x="3400837" y="5536"/>
                  </a:lnTo>
                  <a:lnTo>
                    <a:pt x="3444939" y="21304"/>
                  </a:lnTo>
                  <a:lnTo>
                    <a:pt x="3483848" y="46046"/>
                  </a:lnTo>
                  <a:lnTo>
                    <a:pt x="3516303" y="78501"/>
                  </a:lnTo>
                  <a:lnTo>
                    <a:pt x="3541045" y="117410"/>
                  </a:lnTo>
                  <a:lnTo>
                    <a:pt x="3556813" y="161512"/>
                  </a:lnTo>
                  <a:lnTo>
                    <a:pt x="3562350" y="209550"/>
                  </a:lnTo>
                  <a:lnTo>
                    <a:pt x="3562350" y="1047750"/>
                  </a:lnTo>
                  <a:lnTo>
                    <a:pt x="3556813" y="1095787"/>
                  </a:lnTo>
                  <a:lnTo>
                    <a:pt x="3541045" y="1139889"/>
                  </a:lnTo>
                  <a:lnTo>
                    <a:pt x="3516303" y="1178798"/>
                  </a:lnTo>
                  <a:lnTo>
                    <a:pt x="3483848" y="1211253"/>
                  </a:lnTo>
                  <a:lnTo>
                    <a:pt x="3444939" y="1235995"/>
                  </a:lnTo>
                  <a:lnTo>
                    <a:pt x="3400837" y="1251763"/>
                  </a:lnTo>
                  <a:lnTo>
                    <a:pt x="3352800" y="1257300"/>
                  </a:lnTo>
                  <a:lnTo>
                    <a:pt x="209550" y="1257300"/>
                  </a:lnTo>
                  <a:lnTo>
                    <a:pt x="161512" y="1251763"/>
                  </a:lnTo>
                  <a:lnTo>
                    <a:pt x="117410" y="1235995"/>
                  </a:lnTo>
                  <a:lnTo>
                    <a:pt x="78501" y="1211253"/>
                  </a:lnTo>
                  <a:lnTo>
                    <a:pt x="46046" y="1178798"/>
                  </a:lnTo>
                  <a:lnTo>
                    <a:pt x="21304" y="1139889"/>
                  </a:lnTo>
                  <a:lnTo>
                    <a:pt x="5536" y="1095787"/>
                  </a:lnTo>
                  <a:lnTo>
                    <a:pt x="0" y="1047750"/>
                  </a:lnTo>
                  <a:lnTo>
                    <a:pt x="0" y="20955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895344" y="6605028"/>
              <a:ext cx="3025140" cy="12329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943349" y="66294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29337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933700" y="11430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943349" y="66294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0" y="1143000"/>
                  </a:moveTo>
                  <a:lnTo>
                    <a:pt x="2933700" y="11430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1439144" y="5004828"/>
              <a:ext cx="3159252" cy="12329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1487150" y="5029200"/>
              <a:ext cx="3068320" cy="1143000"/>
            </a:xfrm>
            <a:custGeom>
              <a:avLst/>
              <a:gdLst/>
              <a:ahLst/>
              <a:cxnLst/>
              <a:rect l="l" t="t" r="r" b="b"/>
              <a:pathLst>
                <a:path w="3068319" h="1143000">
                  <a:moveTo>
                    <a:pt x="3068319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3068319" y="1143000"/>
                  </a:lnTo>
                  <a:lnTo>
                    <a:pt x="3068319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1487150" y="5029200"/>
              <a:ext cx="3068320" cy="1143000"/>
            </a:xfrm>
            <a:custGeom>
              <a:avLst/>
              <a:gdLst/>
              <a:ahLst/>
              <a:cxnLst/>
              <a:rect l="l" t="t" r="r" b="b"/>
              <a:pathLst>
                <a:path w="3068319" h="1143000">
                  <a:moveTo>
                    <a:pt x="0" y="1143000"/>
                  </a:moveTo>
                  <a:lnTo>
                    <a:pt x="3068319" y="1143000"/>
                  </a:lnTo>
                  <a:lnTo>
                    <a:pt x="3068319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528560" y="5004828"/>
              <a:ext cx="3023616" cy="12329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575550" y="50292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29337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933700" y="11430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575550" y="50292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0" y="1143000"/>
                  </a:moveTo>
                  <a:lnTo>
                    <a:pt x="2933700" y="11430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895344" y="5004828"/>
              <a:ext cx="3025140" cy="1232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943349" y="50292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29337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933700" y="11430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943349" y="50292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0" y="1143000"/>
                  </a:moveTo>
                  <a:lnTo>
                    <a:pt x="2933700" y="11430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528560" y="6605028"/>
              <a:ext cx="3023616" cy="12329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575550" y="66294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29337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933700" y="11430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575550" y="66294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0" y="1143000"/>
                  </a:moveTo>
                  <a:lnTo>
                    <a:pt x="2933700" y="11430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389636" y="5108828"/>
            <a:ext cx="1979930" cy="9467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2000">
                <a:latin typeface="Verdana"/>
                <a:cs typeface="Verdana"/>
              </a:rPr>
              <a:t>SHAFAK KHAN  </a:t>
            </a:r>
            <a:r>
              <a:rPr dirty="0" sz="2000" spc="-5">
                <a:latin typeface="Verdana"/>
                <a:cs typeface="Verdana"/>
              </a:rPr>
              <a:t>(EXEC. SALES  </a:t>
            </a:r>
            <a:r>
              <a:rPr dirty="0" sz="2000" spc="-5">
                <a:latin typeface="Verdana"/>
                <a:cs typeface="Verdana"/>
              </a:rPr>
              <a:t>COORD</a:t>
            </a:r>
            <a:r>
              <a:rPr dirty="0" sz="2000" spc="-10">
                <a:latin typeface="Verdana"/>
                <a:cs typeface="Verdana"/>
              </a:rPr>
              <a:t>I</a:t>
            </a:r>
            <a:r>
              <a:rPr dirty="0" sz="2000" spc="-5">
                <a:latin typeface="Verdana"/>
                <a:cs typeface="Verdana"/>
              </a:rPr>
              <a:t>N</a:t>
            </a:r>
            <a:r>
              <a:rPr dirty="0" sz="2000" spc="-15">
                <a:latin typeface="Verdana"/>
                <a:cs typeface="Verdana"/>
              </a:rPr>
              <a:t>A</a:t>
            </a:r>
            <a:r>
              <a:rPr dirty="0" sz="2000" spc="-5">
                <a:latin typeface="Verdana"/>
                <a:cs typeface="Verdana"/>
              </a:rPr>
              <a:t>TOR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93863" y="4994528"/>
            <a:ext cx="2555240" cy="12579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0"/>
              </a:spcBef>
            </a:pPr>
            <a:r>
              <a:rPr dirty="0" sz="2000" spc="-5">
                <a:latin typeface="Verdana"/>
                <a:cs typeface="Verdana"/>
              </a:rPr>
              <a:t>PRIYA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SHRIVASTAV  (ADMIN CUM  PERSONAL  ASSISTANT)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706225" y="5108828"/>
            <a:ext cx="2655570" cy="9467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2000">
                <a:latin typeface="Verdana"/>
                <a:cs typeface="Verdana"/>
              </a:rPr>
              <a:t>ANAND </a:t>
            </a:r>
            <a:r>
              <a:rPr dirty="0" sz="2000" spc="-5">
                <a:latin typeface="Verdana"/>
                <a:cs typeface="Verdana"/>
              </a:rPr>
              <a:t>KR.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MAURYA  ( </a:t>
            </a:r>
            <a:r>
              <a:rPr dirty="0" sz="2000" spc="-5">
                <a:latin typeface="Verdana"/>
                <a:cs typeface="Verdana"/>
              </a:rPr>
              <a:t>EXECUTIVE  WAREHOUSE)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80890" y="5108828"/>
            <a:ext cx="1597660" cy="9467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000"/>
              </a:lnSpc>
              <a:spcBef>
                <a:spcPts val="80"/>
              </a:spcBef>
            </a:pPr>
            <a:r>
              <a:rPr dirty="0" sz="2000" spc="-5">
                <a:latin typeface="Verdana"/>
                <a:cs typeface="Verdana"/>
              </a:rPr>
              <a:t>PRA</a:t>
            </a:r>
            <a:r>
              <a:rPr dirty="0" sz="2000" spc="-10">
                <a:latin typeface="Verdana"/>
                <a:cs typeface="Verdana"/>
              </a:rPr>
              <a:t>B</a:t>
            </a:r>
            <a:r>
              <a:rPr dirty="0" sz="2000">
                <a:latin typeface="Verdana"/>
                <a:cs typeface="Verdana"/>
              </a:rPr>
              <a:t>H</a:t>
            </a:r>
            <a:r>
              <a:rPr dirty="0" sz="2000" spc="-1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K</a:t>
            </a:r>
            <a:r>
              <a:rPr dirty="0" sz="2000" spc="-1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R  </a:t>
            </a:r>
            <a:r>
              <a:rPr dirty="0" sz="2000" spc="-5">
                <a:latin typeface="Verdana"/>
                <a:cs typeface="Verdana"/>
              </a:rPr>
              <a:t>(ACCOUNTS  </a:t>
            </a:r>
            <a:r>
              <a:rPr dirty="0" sz="2000" spc="-5">
                <a:latin typeface="Verdana"/>
                <a:cs typeface="Verdana"/>
              </a:rPr>
              <a:t>ECEXUTI</a:t>
            </a:r>
            <a:r>
              <a:rPr dirty="0" sz="2000" spc="-10">
                <a:latin typeface="Verdana"/>
                <a:cs typeface="Verdana"/>
              </a:rPr>
              <a:t>VE</a:t>
            </a:r>
            <a:r>
              <a:rPr dirty="0" sz="2000"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72102" y="6709029"/>
            <a:ext cx="2199005" cy="94741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dirty="0" sz="2000" spc="-5">
                <a:latin typeface="Verdana"/>
                <a:cs typeface="Verdana"/>
              </a:rPr>
              <a:t>FAIZEEN</a:t>
            </a:r>
            <a:r>
              <a:rPr dirty="0" sz="2000" spc="-6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FATIMA  (ACCOUNTS  EXECUTIVE)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04175" y="6823329"/>
            <a:ext cx="2170430" cy="64071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65"/>
              </a:spcBef>
            </a:pPr>
            <a:r>
              <a:rPr dirty="0" sz="2000" spc="-5">
                <a:latin typeface="Verdana"/>
                <a:cs typeface="Verdana"/>
              </a:rPr>
              <a:t>MAIBEEN  (EXECUTIVE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HR)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240136" y="2022093"/>
            <a:ext cx="23196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latin typeface="Verdana"/>
                <a:cs typeface="Verdana"/>
              </a:rPr>
              <a:t>P.L.</a:t>
            </a:r>
            <a:r>
              <a:rPr dirty="0" sz="3000" spc="-85">
                <a:latin typeface="Verdana"/>
                <a:cs typeface="Verdana"/>
              </a:rPr>
              <a:t> </a:t>
            </a:r>
            <a:r>
              <a:rPr dirty="0" sz="3000" spc="-5">
                <a:latin typeface="Verdana"/>
                <a:cs typeface="Verdana"/>
              </a:rPr>
              <a:t>GULATI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4791943" y="3633228"/>
            <a:ext cx="3434079" cy="1114425"/>
            <a:chOff x="14791943" y="3633228"/>
            <a:chExt cx="3434079" cy="1114425"/>
          </a:xfrm>
        </p:grpSpPr>
        <p:sp>
          <p:nvSpPr>
            <p:cNvPr id="55" name="object 55"/>
            <p:cNvSpPr/>
            <p:nvPr/>
          </p:nvSpPr>
          <p:spPr>
            <a:xfrm>
              <a:off x="14791943" y="3633228"/>
              <a:ext cx="3433571" cy="11140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839949" y="3657599"/>
              <a:ext cx="3343275" cy="1024255"/>
            </a:xfrm>
            <a:custGeom>
              <a:avLst/>
              <a:gdLst/>
              <a:ahLst/>
              <a:cxnLst/>
              <a:rect l="l" t="t" r="r" b="b"/>
              <a:pathLst>
                <a:path w="3343275" h="1024254">
                  <a:moveTo>
                    <a:pt x="3343275" y="0"/>
                  </a:moveTo>
                  <a:lnTo>
                    <a:pt x="0" y="0"/>
                  </a:lnTo>
                  <a:lnTo>
                    <a:pt x="0" y="1024254"/>
                  </a:lnTo>
                  <a:lnTo>
                    <a:pt x="3343275" y="1024254"/>
                  </a:lnTo>
                  <a:lnTo>
                    <a:pt x="3343275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4839949" y="3657599"/>
              <a:ext cx="3343275" cy="1024255"/>
            </a:xfrm>
            <a:custGeom>
              <a:avLst/>
              <a:gdLst/>
              <a:ahLst/>
              <a:cxnLst/>
              <a:rect l="l" t="t" r="r" b="b"/>
              <a:pathLst>
                <a:path w="3343275" h="1024254">
                  <a:moveTo>
                    <a:pt x="0" y="1024254"/>
                  </a:moveTo>
                  <a:lnTo>
                    <a:pt x="3343275" y="1024254"/>
                  </a:lnTo>
                  <a:lnTo>
                    <a:pt x="3343275" y="0"/>
                  </a:lnTo>
                  <a:lnTo>
                    <a:pt x="0" y="0"/>
                  </a:lnTo>
                  <a:lnTo>
                    <a:pt x="0" y="1024254"/>
                  </a:lnTo>
                  <a:close/>
                </a:path>
              </a:pathLst>
            </a:custGeom>
            <a:ln w="9524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15129510" y="3964051"/>
            <a:ext cx="26701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Verdana"/>
                <a:cs typeface="Verdana"/>
              </a:rPr>
              <a:t>ASHISH GULATI</a:t>
            </a:r>
            <a:r>
              <a:rPr dirty="0" sz="2000" spc="-4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(IT)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528559" y="8090916"/>
            <a:ext cx="3023870" cy="1233170"/>
            <a:chOff x="7528559" y="8090916"/>
            <a:chExt cx="3023870" cy="1233170"/>
          </a:xfrm>
        </p:grpSpPr>
        <p:sp>
          <p:nvSpPr>
            <p:cNvPr id="60" name="object 60"/>
            <p:cNvSpPr/>
            <p:nvPr/>
          </p:nvSpPr>
          <p:spPr>
            <a:xfrm>
              <a:off x="7528559" y="8090916"/>
              <a:ext cx="3023616" cy="12329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575549" y="81153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29337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933700" y="11430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575549" y="8115300"/>
              <a:ext cx="2933700" cy="1143000"/>
            </a:xfrm>
            <a:custGeom>
              <a:avLst/>
              <a:gdLst/>
              <a:ahLst/>
              <a:cxnLst/>
              <a:rect l="l" t="t" r="r" b="b"/>
              <a:pathLst>
                <a:path w="2933700" h="1143000">
                  <a:moveTo>
                    <a:pt x="0" y="1143000"/>
                  </a:moveTo>
                  <a:lnTo>
                    <a:pt x="2933700" y="11430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525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7793863" y="8309609"/>
            <a:ext cx="2399030" cy="64071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65"/>
              </a:spcBef>
            </a:pPr>
            <a:r>
              <a:rPr dirty="0" sz="2000" spc="-5">
                <a:latin typeface="Verdana"/>
                <a:cs typeface="Verdana"/>
              </a:rPr>
              <a:t>PAYAL</a:t>
            </a:r>
            <a:r>
              <a:rPr dirty="0" sz="2000" spc="-8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AGGARWAL  </a:t>
            </a:r>
            <a:r>
              <a:rPr dirty="0" sz="2000" spc="-5">
                <a:latin typeface="Verdana"/>
                <a:cs typeface="Verdana"/>
              </a:rPr>
              <a:t>(RECEPTIONIST)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0800" y="0"/>
            <a:ext cx="17624425" cy="9732645"/>
            <a:chOff x="50800" y="0"/>
            <a:chExt cx="17624425" cy="9732645"/>
          </a:xfrm>
        </p:grpSpPr>
        <p:sp>
          <p:nvSpPr>
            <p:cNvPr id="65" name="object 65"/>
            <p:cNvSpPr/>
            <p:nvPr/>
          </p:nvSpPr>
          <p:spPr>
            <a:xfrm>
              <a:off x="8738616" y="2194560"/>
              <a:ext cx="932713" cy="1051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782050" y="2229485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 h="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613916" y="3278060"/>
              <a:ext cx="14482571" cy="1066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657350" y="3314065"/>
              <a:ext cx="14389100" cy="0"/>
            </a:xfrm>
            <a:custGeom>
              <a:avLst/>
              <a:gdLst/>
              <a:ahLst/>
              <a:cxnLst/>
              <a:rect l="l" t="t" r="r" b="b"/>
              <a:pathLst>
                <a:path w="14389100" h="0">
                  <a:moveTo>
                    <a:pt x="0" y="0"/>
                  </a:moveTo>
                  <a:lnTo>
                    <a:pt x="1438910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1449811" y="2778239"/>
              <a:ext cx="106616" cy="5517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1505565" y="280162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w="0"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769607" y="2834614"/>
              <a:ext cx="106616" cy="55018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6825615" y="285750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w="0"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581911" y="3291852"/>
              <a:ext cx="105156" cy="4358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637030" y="33147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353811" y="3291852"/>
              <a:ext cx="105155" cy="4358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408929" y="33147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8915400" y="3291852"/>
              <a:ext cx="106616" cy="43585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971280" y="33147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2757404" y="3291852"/>
              <a:ext cx="106616" cy="43585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2813030" y="33147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5969995" y="3291852"/>
              <a:ext cx="106615" cy="43585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6026130" y="33147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2757404" y="4663452"/>
              <a:ext cx="106616" cy="43585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2813030" y="46863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8915400" y="4663452"/>
              <a:ext cx="106616" cy="43585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8971280" y="46863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353811" y="4663452"/>
              <a:ext cx="105155" cy="4358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408929" y="46863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581911" y="4663452"/>
              <a:ext cx="105156" cy="4358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637030" y="46863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5353811" y="6149314"/>
              <a:ext cx="105155" cy="5501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5408929" y="617220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w="0"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8915400" y="6149314"/>
              <a:ext cx="106616" cy="55018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8971280" y="617220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w="0"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8915400" y="7749552"/>
              <a:ext cx="106616" cy="43585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8971280" y="777240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50800" y="0"/>
              <a:ext cx="5797550" cy="18402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30200" y="9715500"/>
              <a:ext cx="17345025" cy="0"/>
            </a:xfrm>
            <a:custGeom>
              <a:avLst/>
              <a:gdLst/>
              <a:ahLst/>
              <a:cxnLst/>
              <a:rect l="l" t="t" r="r" b="b"/>
              <a:pathLst>
                <a:path w="17345025" h="0">
                  <a:moveTo>
                    <a:pt x="0" y="0"/>
                  </a:moveTo>
                  <a:lnTo>
                    <a:pt x="17345025" y="0"/>
                  </a:lnTo>
                </a:path>
              </a:pathLst>
            </a:custGeom>
            <a:ln w="3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xfrm>
            <a:off x="11864720" y="307340"/>
            <a:ext cx="602488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latin typeface="Verdana"/>
                <a:cs typeface="Verdana"/>
              </a:rPr>
              <a:t>ORGANISATIONAL</a:t>
            </a:r>
            <a:r>
              <a:rPr dirty="0" sz="3000" spc="-5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STRUCTURE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47548" y="9815894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7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57882" y="912622"/>
            <a:ext cx="223901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95"/>
              <a:t>A </a:t>
            </a:r>
            <a:r>
              <a:rPr dirty="0" sz="3200" spc="100"/>
              <a:t>TO </a:t>
            </a:r>
            <a:r>
              <a:rPr dirty="0" sz="3200" spc="85"/>
              <a:t>Z</a:t>
            </a:r>
            <a:r>
              <a:rPr dirty="0" sz="3200" spc="-140"/>
              <a:t> </a:t>
            </a:r>
            <a:r>
              <a:rPr dirty="0" sz="3200" spc="90"/>
              <a:t>CRM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71169" y="9574530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0650" y="114300"/>
            <a:ext cx="5797550" cy="1840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71290" y="2263139"/>
            <a:ext cx="10657204" cy="3925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0139" y="6149340"/>
            <a:ext cx="864108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154682" y="6454520"/>
            <a:ext cx="186118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">
                <a:solidFill>
                  <a:srgbClr val="FF0000"/>
                </a:solidFill>
                <a:latin typeface="Times New Roman"/>
                <a:cs typeface="Times New Roman"/>
              </a:rPr>
              <a:t>Committment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0285" y="6582536"/>
            <a:ext cx="118592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We believe that we will </a:t>
            </a:r>
            <a:r>
              <a:rPr dirty="0" sz="2000" spc="-5">
                <a:latin typeface="Arial"/>
                <a:cs typeface="Arial"/>
              </a:rPr>
              <a:t>demonstrate </a:t>
            </a:r>
            <a:r>
              <a:rPr dirty="0" sz="2000">
                <a:latin typeface="Arial"/>
                <a:cs typeface="Arial"/>
              </a:rPr>
              <a:t>by focussing on company </a:t>
            </a:r>
            <a:r>
              <a:rPr dirty="0" sz="2000" spc="-5">
                <a:latin typeface="Arial"/>
                <a:cs typeface="Arial"/>
              </a:rPr>
              <a:t>objectives and the needs </a:t>
            </a:r>
            <a:r>
              <a:rPr dirty="0" sz="200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our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customers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648939" y="7300594"/>
            <a:ext cx="584707" cy="502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20139" y="7986394"/>
            <a:ext cx="655320" cy="502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75789" y="7238238"/>
            <a:ext cx="14479269" cy="145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4795">
              <a:lnSpc>
                <a:spcPct val="100000"/>
              </a:lnSpc>
              <a:spcBef>
                <a:spcPts val="100"/>
              </a:spcBef>
              <a:tabLst>
                <a:tab pos="12516485" algn="l"/>
              </a:tabLst>
            </a:pPr>
            <a:r>
              <a:rPr dirty="0" sz="2000">
                <a:latin typeface="Times New Roman"/>
                <a:cs typeface="Times New Roman"/>
              </a:rPr>
              <a:t>We believe </a:t>
            </a:r>
            <a:r>
              <a:rPr dirty="0" sz="2000" spc="-5">
                <a:latin typeface="Times New Roman"/>
                <a:cs typeface="Times New Roman"/>
              </a:rPr>
              <a:t>we </a:t>
            </a:r>
            <a:r>
              <a:rPr dirty="0" sz="2000">
                <a:latin typeface="Times New Roman"/>
                <a:cs typeface="Times New Roman"/>
              </a:rPr>
              <a:t>respect </a:t>
            </a:r>
            <a:r>
              <a:rPr dirty="0" sz="2000" spc="-5">
                <a:latin typeface="Times New Roman"/>
                <a:cs typeface="Times New Roman"/>
              </a:rPr>
              <a:t>people </a:t>
            </a:r>
            <a:r>
              <a:rPr dirty="0" sz="2000">
                <a:latin typeface="Times New Roman"/>
                <a:cs typeface="Times New Roman"/>
              </a:rPr>
              <a:t>for </a:t>
            </a:r>
            <a:r>
              <a:rPr dirty="0" sz="2000" spc="-5">
                <a:latin typeface="Times New Roman"/>
                <a:cs typeface="Times New Roman"/>
              </a:rPr>
              <a:t>their well being </a:t>
            </a:r>
            <a:r>
              <a:rPr dirty="0" sz="2000">
                <a:latin typeface="Times New Roman"/>
                <a:cs typeface="Times New Roman"/>
              </a:rPr>
              <a:t>as well </a:t>
            </a:r>
            <a:r>
              <a:rPr dirty="0" sz="2000" spc="-10">
                <a:latin typeface="Times New Roman"/>
                <a:cs typeface="Times New Roman"/>
              </a:rPr>
              <a:t>as </a:t>
            </a:r>
            <a:r>
              <a:rPr dirty="0" sz="2000">
                <a:latin typeface="Times New Roman"/>
                <a:cs typeface="Times New Roman"/>
              </a:rPr>
              <a:t>recognize </a:t>
            </a:r>
            <a:r>
              <a:rPr dirty="0" sz="2000" spc="-5">
                <a:latin typeface="Times New Roman"/>
                <a:cs typeface="Times New Roman"/>
              </a:rPr>
              <a:t>each other efforts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contribution	</a:t>
            </a:r>
            <a:r>
              <a:rPr dirty="0" sz="2600">
                <a:solidFill>
                  <a:srgbClr val="FF0000"/>
                </a:solidFill>
                <a:latin typeface="Times New Roman"/>
                <a:cs typeface="Times New Roman"/>
              </a:rPr>
              <a:t>Respect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3784600" marR="5080" indent="-3772535">
              <a:lnSpc>
                <a:spcPct val="92200"/>
              </a:lnSpc>
            </a:pPr>
            <a:r>
              <a:rPr dirty="0" baseline="3333" sz="3750" spc="-15">
                <a:solidFill>
                  <a:srgbClr val="FF0000"/>
                </a:solidFill>
                <a:latin typeface="Times New Roman"/>
                <a:cs typeface="Times New Roman"/>
              </a:rPr>
              <a:t>Managed </a:t>
            </a:r>
            <a:r>
              <a:rPr dirty="0" baseline="3333" sz="3750" spc="-7">
                <a:solidFill>
                  <a:srgbClr val="FF0000"/>
                </a:solidFill>
                <a:latin typeface="Times New Roman"/>
                <a:cs typeface="Times New Roman"/>
              </a:rPr>
              <a:t>Experienced Team </a:t>
            </a:r>
            <a:r>
              <a:rPr dirty="0" sz="2000">
                <a:latin typeface="Times New Roman"/>
                <a:cs typeface="Times New Roman"/>
              </a:rPr>
              <a:t>A </a:t>
            </a:r>
            <a:r>
              <a:rPr dirty="0" sz="2000" spc="-5">
                <a:latin typeface="Times New Roman"/>
                <a:cs typeface="Times New Roman"/>
              </a:rPr>
              <a:t>young and dynamic </a:t>
            </a:r>
            <a:r>
              <a:rPr dirty="0" sz="2000">
                <a:latin typeface="Times New Roman"/>
                <a:cs typeface="Times New Roman"/>
              </a:rPr>
              <a:t>work </a:t>
            </a:r>
            <a:r>
              <a:rPr dirty="0" sz="2000" spc="-5">
                <a:latin typeface="Times New Roman"/>
                <a:cs typeface="Times New Roman"/>
              </a:rPr>
              <a:t>environment filled with innovation and </a:t>
            </a:r>
            <a:r>
              <a:rPr dirty="0" sz="2000">
                <a:latin typeface="Times New Roman"/>
                <a:cs typeface="Times New Roman"/>
              </a:rPr>
              <a:t>ideas </a:t>
            </a:r>
            <a:r>
              <a:rPr dirty="0" sz="2000" spc="-5">
                <a:latin typeface="Times New Roman"/>
                <a:cs typeface="Times New Roman"/>
              </a:rPr>
              <a:t>which lead </a:t>
            </a:r>
            <a:r>
              <a:rPr dirty="0" sz="2000">
                <a:latin typeface="Times New Roman"/>
                <a:cs typeface="Times New Roman"/>
              </a:rPr>
              <a:t>or </a:t>
            </a:r>
            <a:r>
              <a:rPr dirty="0" sz="2000" spc="-5">
                <a:latin typeface="Times New Roman"/>
                <a:cs typeface="Times New Roman"/>
              </a:rPr>
              <a:t>leading </a:t>
            </a:r>
            <a:r>
              <a:rPr dirty="0" sz="2000">
                <a:latin typeface="Times New Roman"/>
                <a:cs typeface="Times New Roman"/>
              </a:rPr>
              <a:t>to </a:t>
            </a:r>
            <a:r>
              <a:rPr dirty="0" sz="2000" spc="-5">
                <a:latin typeface="Times New Roman"/>
                <a:cs typeface="Times New Roman"/>
              </a:rPr>
              <a:t>strong  relationships and mutual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respect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548" y="9815894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68950" cy="10287000"/>
            <a:chOff x="0" y="0"/>
            <a:chExt cx="1826895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635"/>
              <a:ext cx="18268950" cy="102863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799" y="0"/>
              <a:ext cx="5797550" cy="1840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2879" y="2025395"/>
              <a:ext cx="3750564" cy="16596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7659" y="2170176"/>
              <a:ext cx="3464560" cy="1373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9565" y="2171700"/>
              <a:ext cx="3462654" cy="1371600"/>
            </a:xfrm>
            <a:custGeom>
              <a:avLst/>
              <a:gdLst/>
              <a:ahLst/>
              <a:cxnLst/>
              <a:rect l="l" t="t" r="r" b="b"/>
              <a:pathLst>
                <a:path w="3462654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3234055" y="0"/>
                  </a:lnTo>
                  <a:lnTo>
                    <a:pt x="3280121" y="4644"/>
                  </a:lnTo>
                  <a:lnTo>
                    <a:pt x="3323030" y="17966"/>
                  </a:lnTo>
                  <a:lnTo>
                    <a:pt x="3361861" y="39045"/>
                  </a:lnTo>
                  <a:lnTo>
                    <a:pt x="3395694" y="66960"/>
                  </a:lnTo>
                  <a:lnTo>
                    <a:pt x="3423609" y="100793"/>
                  </a:lnTo>
                  <a:lnTo>
                    <a:pt x="3444688" y="139624"/>
                  </a:lnTo>
                  <a:lnTo>
                    <a:pt x="3458010" y="182533"/>
                  </a:lnTo>
                  <a:lnTo>
                    <a:pt x="3462655" y="228600"/>
                  </a:lnTo>
                  <a:lnTo>
                    <a:pt x="3462655" y="1143000"/>
                  </a:lnTo>
                  <a:lnTo>
                    <a:pt x="3458010" y="1189066"/>
                  </a:lnTo>
                  <a:lnTo>
                    <a:pt x="3444688" y="1231975"/>
                  </a:lnTo>
                  <a:lnTo>
                    <a:pt x="3423609" y="1270806"/>
                  </a:lnTo>
                  <a:lnTo>
                    <a:pt x="3395694" y="1304639"/>
                  </a:lnTo>
                  <a:lnTo>
                    <a:pt x="3361861" y="1332554"/>
                  </a:lnTo>
                  <a:lnTo>
                    <a:pt x="3323030" y="1353633"/>
                  </a:lnTo>
                  <a:lnTo>
                    <a:pt x="3280121" y="1366955"/>
                  </a:lnTo>
                  <a:lnTo>
                    <a:pt x="3234055" y="1371600"/>
                  </a:lnTo>
                  <a:lnTo>
                    <a:pt x="228600" y="1371600"/>
                  </a:lnTo>
                  <a:lnTo>
                    <a:pt x="182529" y="1366955"/>
                  </a:lnTo>
                  <a:lnTo>
                    <a:pt x="139619" y="1353633"/>
                  </a:lnTo>
                  <a:lnTo>
                    <a:pt x="100788" y="1332554"/>
                  </a:lnTo>
                  <a:lnTo>
                    <a:pt x="66955" y="1304639"/>
                  </a:lnTo>
                  <a:lnTo>
                    <a:pt x="39041" y="1270806"/>
                  </a:lnTo>
                  <a:lnTo>
                    <a:pt x="17964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79551" y="2279650"/>
            <a:ext cx="1825625" cy="94361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dirty="0" sz="3000" spc="-5">
                <a:latin typeface="Verdana"/>
                <a:cs typeface="Verdana"/>
              </a:rPr>
              <a:t>Receive  </a:t>
            </a:r>
            <a:r>
              <a:rPr dirty="0" sz="3000">
                <a:latin typeface="Verdana"/>
                <a:cs typeface="Verdana"/>
              </a:rPr>
              <a:t>Feedba</a:t>
            </a:r>
            <a:r>
              <a:rPr dirty="0" sz="3000" spc="-10">
                <a:latin typeface="Verdana"/>
                <a:cs typeface="Verdana"/>
              </a:rPr>
              <a:t>c</a:t>
            </a:r>
            <a:r>
              <a:rPr dirty="0" sz="3000">
                <a:latin typeface="Verdana"/>
                <a:cs typeface="Verdana"/>
              </a:rPr>
              <a:t>k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973556" y="2025395"/>
            <a:ext cx="3752215" cy="1659889"/>
            <a:chOff x="13973556" y="2025395"/>
            <a:chExt cx="3752215" cy="1659889"/>
          </a:xfrm>
        </p:grpSpPr>
        <p:sp>
          <p:nvSpPr>
            <p:cNvPr id="10" name="object 10"/>
            <p:cNvSpPr/>
            <p:nvPr/>
          </p:nvSpPr>
          <p:spPr>
            <a:xfrm>
              <a:off x="13973556" y="2025395"/>
              <a:ext cx="3752088" cy="16596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118336" y="2170175"/>
              <a:ext cx="3464813" cy="13731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119860" y="2171699"/>
              <a:ext cx="3463290" cy="1371600"/>
            </a:xfrm>
            <a:custGeom>
              <a:avLst/>
              <a:gdLst/>
              <a:ahLst/>
              <a:cxnLst/>
              <a:rect l="l" t="t" r="r" b="b"/>
              <a:pathLst>
                <a:path w="346329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3234690" y="0"/>
                  </a:lnTo>
                  <a:lnTo>
                    <a:pt x="3280756" y="4644"/>
                  </a:lnTo>
                  <a:lnTo>
                    <a:pt x="3323665" y="17966"/>
                  </a:lnTo>
                  <a:lnTo>
                    <a:pt x="3362496" y="39045"/>
                  </a:lnTo>
                  <a:lnTo>
                    <a:pt x="3396329" y="66960"/>
                  </a:lnTo>
                  <a:lnTo>
                    <a:pt x="3424244" y="100793"/>
                  </a:lnTo>
                  <a:lnTo>
                    <a:pt x="3445323" y="139624"/>
                  </a:lnTo>
                  <a:lnTo>
                    <a:pt x="3458645" y="182533"/>
                  </a:lnTo>
                  <a:lnTo>
                    <a:pt x="3463290" y="228600"/>
                  </a:lnTo>
                  <a:lnTo>
                    <a:pt x="3463290" y="1143000"/>
                  </a:lnTo>
                  <a:lnTo>
                    <a:pt x="3458645" y="1189066"/>
                  </a:lnTo>
                  <a:lnTo>
                    <a:pt x="3445323" y="1231975"/>
                  </a:lnTo>
                  <a:lnTo>
                    <a:pt x="3424244" y="1270806"/>
                  </a:lnTo>
                  <a:lnTo>
                    <a:pt x="3396329" y="1304639"/>
                  </a:lnTo>
                  <a:lnTo>
                    <a:pt x="3362496" y="1332554"/>
                  </a:lnTo>
                  <a:lnTo>
                    <a:pt x="3323665" y="1353633"/>
                  </a:lnTo>
                  <a:lnTo>
                    <a:pt x="3280756" y="1366955"/>
                  </a:lnTo>
                  <a:lnTo>
                    <a:pt x="323469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303502" y="2279650"/>
            <a:ext cx="3094355" cy="943610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868680" marR="5080" indent="-856615">
              <a:lnSpc>
                <a:spcPct val="100800"/>
              </a:lnSpc>
              <a:spcBef>
                <a:spcPts val="70"/>
              </a:spcBef>
            </a:pPr>
            <a:r>
              <a:rPr dirty="0" sz="3000" spc="-5">
                <a:latin typeface="Verdana"/>
                <a:cs typeface="Verdana"/>
              </a:rPr>
              <a:t>Consolidation</a:t>
            </a:r>
            <a:r>
              <a:rPr dirty="0" sz="3000" spc="-8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of  </a:t>
            </a:r>
            <a:r>
              <a:rPr dirty="0" sz="3000" spc="-5">
                <a:latin typeface="Verdana"/>
                <a:cs typeface="Verdana"/>
              </a:rPr>
              <a:t>Causes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433559" y="2025395"/>
            <a:ext cx="3750945" cy="1659889"/>
            <a:chOff x="9433559" y="2025395"/>
            <a:chExt cx="3750945" cy="1659889"/>
          </a:xfrm>
        </p:grpSpPr>
        <p:sp>
          <p:nvSpPr>
            <p:cNvPr id="15" name="object 15"/>
            <p:cNvSpPr/>
            <p:nvPr/>
          </p:nvSpPr>
          <p:spPr>
            <a:xfrm>
              <a:off x="9433559" y="2025395"/>
              <a:ext cx="3750563" cy="16596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78339" y="2170175"/>
              <a:ext cx="3464559" cy="13731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579609" y="2171699"/>
              <a:ext cx="3463290" cy="1371600"/>
            </a:xfrm>
            <a:custGeom>
              <a:avLst/>
              <a:gdLst/>
              <a:ahLst/>
              <a:cxnLst/>
              <a:rect l="l" t="t" r="r" b="b"/>
              <a:pathLst>
                <a:path w="346329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3234690" y="0"/>
                  </a:lnTo>
                  <a:lnTo>
                    <a:pt x="3280756" y="4644"/>
                  </a:lnTo>
                  <a:lnTo>
                    <a:pt x="3323665" y="17966"/>
                  </a:lnTo>
                  <a:lnTo>
                    <a:pt x="3362496" y="39045"/>
                  </a:lnTo>
                  <a:lnTo>
                    <a:pt x="3396329" y="66960"/>
                  </a:lnTo>
                  <a:lnTo>
                    <a:pt x="3424244" y="100793"/>
                  </a:lnTo>
                  <a:lnTo>
                    <a:pt x="3445323" y="139624"/>
                  </a:lnTo>
                  <a:lnTo>
                    <a:pt x="3458645" y="182533"/>
                  </a:lnTo>
                  <a:lnTo>
                    <a:pt x="3463290" y="228600"/>
                  </a:lnTo>
                  <a:lnTo>
                    <a:pt x="3463290" y="1143000"/>
                  </a:lnTo>
                  <a:lnTo>
                    <a:pt x="3458645" y="1189066"/>
                  </a:lnTo>
                  <a:lnTo>
                    <a:pt x="3445323" y="1231975"/>
                  </a:lnTo>
                  <a:lnTo>
                    <a:pt x="3424244" y="1270806"/>
                  </a:lnTo>
                  <a:lnTo>
                    <a:pt x="3396329" y="1304639"/>
                  </a:lnTo>
                  <a:lnTo>
                    <a:pt x="3362496" y="1332554"/>
                  </a:lnTo>
                  <a:lnTo>
                    <a:pt x="3323665" y="1353633"/>
                  </a:lnTo>
                  <a:lnTo>
                    <a:pt x="3280756" y="1366955"/>
                  </a:lnTo>
                  <a:lnTo>
                    <a:pt x="323469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811893" y="2276602"/>
            <a:ext cx="29984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latin typeface="Verdana"/>
                <a:cs typeface="Verdana"/>
              </a:rPr>
              <a:t>Identify</a:t>
            </a:r>
            <a:r>
              <a:rPr dirty="0" sz="3000" spc="-70">
                <a:latin typeface="Verdana"/>
                <a:cs typeface="Verdana"/>
              </a:rPr>
              <a:t> </a:t>
            </a:r>
            <a:r>
              <a:rPr dirty="0" sz="3000" spc="-5">
                <a:latin typeface="Verdana"/>
                <a:cs typeface="Verdana"/>
              </a:rPr>
              <a:t>Causes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23459" y="2025395"/>
            <a:ext cx="3750945" cy="1659889"/>
            <a:chOff x="4823459" y="2025395"/>
            <a:chExt cx="3750945" cy="1659889"/>
          </a:xfrm>
        </p:grpSpPr>
        <p:sp>
          <p:nvSpPr>
            <p:cNvPr id="20" name="object 20"/>
            <p:cNvSpPr/>
            <p:nvPr/>
          </p:nvSpPr>
          <p:spPr>
            <a:xfrm>
              <a:off x="4823459" y="2025395"/>
              <a:ext cx="3750564" cy="16596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68239" y="2170175"/>
              <a:ext cx="3464560" cy="13731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969509" y="2171699"/>
              <a:ext cx="3463290" cy="1371600"/>
            </a:xfrm>
            <a:custGeom>
              <a:avLst/>
              <a:gdLst/>
              <a:ahLst/>
              <a:cxnLst/>
              <a:rect l="l" t="t" r="r" b="b"/>
              <a:pathLst>
                <a:path w="346329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3234690" y="0"/>
                  </a:lnTo>
                  <a:lnTo>
                    <a:pt x="3280756" y="4644"/>
                  </a:lnTo>
                  <a:lnTo>
                    <a:pt x="3323665" y="17966"/>
                  </a:lnTo>
                  <a:lnTo>
                    <a:pt x="3362496" y="39045"/>
                  </a:lnTo>
                  <a:lnTo>
                    <a:pt x="3396329" y="66960"/>
                  </a:lnTo>
                  <a:lnTo>
                    <a:pt x="3424244" y="100793"/>
                  </a:lnTo>
                  <a:lnTo>
                    <a:pt x="3445323" y="139624"/>
                  </a:lnTo>
                  <a:lnTo>
                    <a:pt x="3458645" y="182533"/>
                  </a:lnTo>
                  <a:lnTo>
                    <a:pt x="3463290" y="228600"/>
                  </a:lnTo>
                  <a:lnTo>
                    <a:pt x="3463290" y="1143000"/>
                  </a:lnTo>
                  <a:lnTo>
                    <a:pt x="3458645" y="1189066"/>
                  </a:lnTo>
                  <a:lnTo>
                    <a:pt x="3445323" y="1231975"/>
                  </a:lnTo>
                  <a:lnTo>
                    <a:pt x="3424244" y="1270806"/>
                  </a:lnTo>
                  <a:lnTo>
                    <a:pt x="3396329" y="1304639"/>
                  </a:lnTo>
                  <a:lnTo>
                    <a:pt x="3362496" y="1332554"/>
                  </a:lnTo>
                  <a:lnTo>
                    <a:pt x="3323665" y="1353633"/>
                  </a:lnTo>
                  <a:lnTo>
                    <a:pt x="3280756" y="1366955"/>
                  </a:lnTo>
                  <a:lnTo>
                    <a:pt x="323469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471286" y="2276602"/>
            <a:ext cx="24631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Verdana"/>
                <a:cs typeface="Verdana"/>
              </a:rPr>
              <a:t>Assign</a:t>
            </a:r>
            <a:r>
              <a:rPr dirty="0" sz="3000" spc="-90">
                <a:latin typeface="Verdana"/>
                <a:cs typeface="Verdana"/>
              </a:rPr>
              <a:t> </a:t>
            </a:r>
            <a:r>
              <a:rPr dirty="0" sz="3000" spc="-5">
                <a:latin typeface="Verdana"/>
                <a:cs typeface="Verdana"/>
              </a:rPr>
              <a:t>Team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921484" y="4197096"/>
            <a:ext cx="2664460" cy="2459990"/>
            <a:chOff x="14921484" y="4197096"/>
            <a:chExt cx="2664460" cy="2459990"/>
          </a:xfrm>
        </p:grpSpPr>
        <p:sp>
          <p:nvSpPr>
            <p:cNvPr id="25" name="object 25"/>
            <p:cNvSpPr/>
            <p:nvPr/>
          </p:nvSpPr>
          <p:spPr>
            <a:xfrm>
              <a:off x="14921484" y="4197096"/>
              <a:ext cx="2663952" cy="24597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5067788" y="4341876"/>
              <a:ext cx="2375661" cy="2173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5068550" y="4343400"/>
              <a:ext cx="2374900" cy="2171700"/>
            </a:xfrm>
            <a:custGeom>
              <a:avLst/>
              <a:gdLst/>
              <a:ahLst/>
              <a:cxnLst/>
              <a:rect l="l" t="t" r="r" b="b"/>
              <a:pathLst>
                <a:path w="2374900" h="2171700">
                  <a:moveTo>
                    <a:pt x="0" y="2171700"/>
                  </a:moveTo>
                  <a:lnTo>
                    <a:pt x="2374900" y="2171700"/>
                  </a:lnTo>
                  <a:lnTo>
                    <a:pt x="2374900" y="0"/>
                  </a:lnTo>
                  <a:lnTo>
                    <a:pt x="0" y="0"/>
                  </a:lnTo>
                  <a:lnTo>
                    <a:pt x="0" y="21717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5156941" y="4384675"/>
            <a:ext cx="2197100" cy="9436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45440">
              <a:lnSpc>
                <a:spcPct val="100699"/>
              </a:lnSpc>
              <a:spcBef>
                <a:spcPts val="75"/>
              </a:spcBef>
            </a:pPr>
            <a:r>
              <a:rPr dirty="0" sz="3000" spc="-5">
                <a:latin typeface="Verdana"/>
                <a:cs typeface="Verdana"/>
              </a:rPr>
              <a:t>Identify  Root</a:t>
            </a:r>
            <a:r>
              <a:rPr dirty="0" sz="3000" spc="-85">
                <a:latin typeface="Verdana"/>
                <a:cs typeface="Verdana"/>
              </a:rPr>
              <a:t> </a:t>
            </a:r>
            <a:r>
              <a:rPr dirty="0" sz="3000" spc="-5">
                <a:latin typeface="Verdana"/>
                <a:cs typeface="Verdana"/>
              </a:rPr>
              <a:t>Cause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330696" y="4425696"/>
            <a:ext cx="4689475" cy="1888489"/>
            <a:chOff x="6330696" y="4425696"/>
            <a:chExt cx="4689475" cy="1888489"/>
          </a:xfrm>
        </p:grpSpPr>
        <p:sp>
          <p:nvSpPr>
            <p:cNvPr id="30" name="object 30"/>
            <p:cNvSpPr/>
            <p:nvPr/>
          </p:nvSpPr>
          <p:spPr>
            <a:xfrm>
              <a:off x="6330696" y="4425696"/>
              <a:ext cx="4689348" cy="18882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475476" y="4570476"/>
              <a:ext cx="4402074" cy="16017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6477000" y="4572000"/>
            <a:ext cx="4400550" cy="16002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526415" marR="184785" indent="-335280">
              <a:lnSpc>
                <a:spcPct val="100699"/>
              </a:lnSpc>
              <a:spcBef>
                <a:spcPts val="400"/>
              </a:spcBef>
            </a:pPr>
            <a:r>
              <a:rPr dirty="0" sz="3000" spc="-5">
                <a:latin typeface="Verdana"/>
                <a:cs typeface="Verdana"/>
              </a:rPr>
              <a:t>Propose Corrective</a:t>
            </a:r>
            <a:r>
              <a:rPr dirty="0" sz="3000" spc="-7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&amp;  </a:t>
            </a:r>
            <a:r>
              <a:rPr dirty="0" sz="3000" spc="-5">
                <a:latin typeface="Verdana"/>
                <a:cs typeface="Verdana"/>
              </a:rPr>
              <a:t>preventive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 spc="-5">
                <a:latin typeface="Verdana"/>
                <a:cs typeface="Verdana"/>
              </a:rPr>
              <a:t>Action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3088" y="4425696"/>
            <a:ext cx="3851275" cy="1774189"/>
            <a:chOff x="323088" y="4425696"/>
            <a:chExt cx="3851275" cy="1774189"/>
          </a:xfrm>
        </p:grpSpPr>
        <p:sp>
          <p:nvSpPr>
            <p:cNvPr id="34" name="object 34"/>
            <p:cNvSpPr/>
            <p:nvPr/>
          </p:nvSpPr>
          <p:spPr>
            <a:xfrm>
              <a:off x="323088" y="4425696"/>
              <a:ext cx="3851148" cy="17739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67868" y="4570476"/>
              <a:ext cx="3564381" cy="14874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69900" y="4572000"/>
              <a:ext cx="3562350" cy="1485900"/>
            </a:xfrm>
            <a:custGeom>
              <a:avLst/>
              <a:gdLst/>
              <a:ahLst/>
              <a:cxnLst/>
              <a:rect l="l" t="t" r="r" b="b"/>
              <a:pathLst>
                <a:path w="3562350" h="1485900">
                  <a:moveTo>
                    <a:pt x="0" y="1485900"/>
                  </a:moveTo>
                  <a:lnTo>
                    <a:pt x="3562350" y="1485900"/>
                  </a:lnTo>
                  <a:lnTo>
                    <a:pt x="356235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863600" y="4613275"/>
            <a:ext cx="2778125" cy="9436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984885" marR="5080" indent="-972819">
              <a:lnSpc>
                <a:spcPct val="100699"/>
              </a:lnSpc>
              <a:spcBef>
                <a:spcPts val="75"/>
              </a:spcBef>
            </a:pPr>
            <a:r>
              <a:rPr dirty="0" sz="3000">
                <a:latin typeface="Verdana"/>
                <a:cs typeface="Verdana"/>
              </a:rPr>
              <a:t>Finalise</a:t>
            </a:r>
            <a:r>
              <a:rPr dirty="0" sz="3000" spc="-8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Action  Plan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8704" y="6483096"/>
            <a:ext cx="3970020" cy="3093720"/>
            <a:chOff x="298704" y="6483096"/>
            <a:chExt cx="3970020" cy="3093720"/>
          </a:xfrm>
        </p:grpSpPr>
        <p:sp>
          <p:nvSpPr>
            <p:cNvPr id="39" name="object 39"/>
            <p:cNvSpPr/>
            <p:nvPr/>
          </p:nvSpPr>
          <p:spPr>
            <a:xfrm>
              <a:off x="298704" y="6483096"/>
              <a:ext cx="3970020" cy="30937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43484" y="6627876"/>
              <a:ext cx="3684016" cy="280695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44500" y="6629400"/>
              <a:ext cx="3683000" cy="2805430"/>
            </a:xfrm>
            <a:custGeom>
              <a:avLst/>
              <a:gdLst/>
              <a:ahLst/>
              <a:cxnLst/>
              <a:rect l="l" t="t" r="r" b="b"/>
              <a:pathLst>
                <a:path w="3683000" h="2805429">
                  <a:moveTo>
                    <a:pt x="0" y="1402714"/>
                  </a:moveTo>
                  <a:lnTo>
                    <a:pt x="1841500" y="0"/>
                  </a:lnTo>
                  <a:lnTo>
                    <a:pt x="3683000" y="1402714"/>
                  </a:lnTo>
                  <a:lnTo>
                    <a:pt x="1841500" y="2805430"/>
                  </a:lnTo>
                  <a:lnTo>
                    <a:pt x="0" y="1402714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1579880" y="7372350"/>
            <a:ext cx="1410970" cy="9429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38455" marR="5080" indent="-326390">
              <a:lnSpc>
                <a:spcPct val="100699"/>
              </a:lnSpc>
              <a:spcBef>
                <a:spcPts val="75"/>
              </a:spcBef>
            </a:pPr>
            <a:r>
              <a:rPr dirty="0" sz="3000" spc="-5">
                <a:latin typeface="Verdana"/>
                <a:cs typeface="Verdana"/>
              </a:rPr>
              <a:t>Resul</a:t>
            </a:r>
            <a:r>
              <a:rPr dirty="0" sz="3000" spc="10">
                <a:latin typeface="Verdana"/>
                <a:cs typeface="Verdana"/>
              </a:rPr>
              <a:t>t</a:t>
            </a:r>
            <a:r>
              <a:rPr dirty="0" sz="3000">
                <a:latin typeface="Verdana"/>
                <a:cs typeface="Verdana"/>
              </a:rPr>
              <a:t>s  </a:t>
            </a:r>
            <a:r>
              <a:rPr dirty="0" sz="3000" spc="-5">
                <a:latin typeface="Verdana"/>
                <a:cs typeface="Verdana"/>
              </a:rPr>
              <a:t>Ok?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363456" y="7168895"/>
            <a:ext cx="3752215" cy="1659889"/>
            <a:chOff x="9363456" y="7168895"/>
            <a:chExt cx="3752215" cy="1659889"/>
          </a:xfrm>
        </p:grpSpPr>
        <p:sp>
          <p:nvSpPr>
            <p:cNvPr id="44" name="object 44"/>
            <p:cNvSpPr/>
            <p:nvPr/>
          </p:nvSpPr>
          <p:spPr>
            <a:xfrm>
              <a:off x="9363456" y="7168895"/>
              <a:ext cx="3752088" cy="16596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508236" y="7313675"/>
              <a:ext cx="3464814" cy="13731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509760" y="7315199"/>
              <a:ext cx="3463290" cy="1371600"/>
            </a:xfrm>
            <a:custGeom>
              <a:avLst/>
              <a:gdLst/>
              <a:ahLst/>
              <a:cxnLst/>
              <a:rect l="l" t="t" r="r" b="b"/>
              <a:pathLst>
                <a:path w="346329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3234690" y="0"/>
                  </a:lnTo>
                  <a:lnTo>
                    <a:pt x="3280756" y="4644"/>
                  </a:lnTo>
                  <a:lnTo>
                    <a:pt x="3323665" y="17966"/>
                  </a:lnTo>
                  <a:lnTo>
                    <a:pt x="3362496" y="39045"/>
                  </a:lnTo>
                  <a:lnTo>
                    <a:pt x="3396329" y="66960"/>
                  </a:lnTo>
                  <a:lnTo>
                    <a:pt x="3424244" y="100793"/>
                  </a:lnTo>
                  <a:lnTo>
                    <a:pt x="3445323" y="139624"/>
                  </a:lnTo>
                  <a:lnTo>
                    <a:pt x="3458645" y="182533"/>
                  </a:lnTo>
                  <a:lnTo>
                    <a:pt x="3463290" y="228600"/>
                  </a:lnTo>
                  <a:lnTo>
                    <a:pt x="3463290" y="1143000"/>
                  </a:lnTo>
                  <a:lnTo>
                    <a:pt x="3458645" y="1189066"/>
                  </a:lnTo>
                  <a:lnTo>
                    <a:pt x="3445323" y="1231975"/>
                  </a:lnTo>
                  <a:lnTo>
                    <a:pt x="3424244" y="1270806"/>
                  </a:lnTo>
                  <a:lnTo>
                    <a:pt x="3396329" y="1304639"/>
                  </a:lnTo>
                  <a:lnTo>
                    <a:pt x="3362496" y="1332554"/>
                  </a:lnTo>
                  <a:lnTo>
                    <a:pt x="3323665" y="1353633"/>
                  </a:lnTo>
                  <a:lnTo>
                    <a:pt x="3280756" y="1366955"/>
                  </a:lnTo>
                  <a:lnTo>
                    <a:pt x="323469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10074020" y="7424166"/>
            <a:ext cx="2335530" cy="9429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84150">
              <a:lnSpc>
                <a:spcPct val="100699"/>
              </a:lnSpc>
              <a:spcBef>
                <a:spcPts val="75"/>
              </a:spcBef>
            </a:pPr>
            <a:r>
              <a:rPr dirty="0" sz="3000" spc="-5">
                <a:latin typeface="Verdana"/>
                <a:cs typeface="Verdana"/>
              </a:rPr>
              <a:t>Horizontal  </a:t>
            </a:r>
            <a:r>
              <a:rPr dirty="0" sz="3000">
                <a:latin typeface="Verdana"/>
                <a:cs typeface="Verdana"/>
              </a:rPr>
              <a:t>Dep</a:t>
            </a:r>
            <a:r>
              <a:rPr dirty="0" sz="3000" spc="15">
                <a:latin typeface="Verdana"/>
                <a:cs typeface="Verdana"/>
              </a:rPr>
              <a:t>l</a:t>
            </a:r>
            <a:r>
              <a:rPr dirty="0" sz="3000">
                <a:latin typeface="Verdana"/>
                <a:cs typeface="Verdana"/>
              </a:rPr>
              <a:t>o</a:t>
            </a:r>
            <a:r>
              <a:rPr dirty="0" sz="3000" spc="-10">
                <a:latin typeface="Verdana"/>
                <a:cs typeface="Verdana"/>
              </a:rPr>
              <a:t>y</a:t>
            </a:r>
            <a:r>
              <a:rPr dirty="0" sz="3000">
                <a:latin typeface="Verdana"/>
                <a:cs typeface="Verdana"/>
              </a:rPr>
              <a:t>ment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753355" y="7168895"/>
            <a:ext cx="3752215" cy="1659889"/>
            <a:chOff x="4753355" y="7168895"/>
            <a:chExt cx="3752215" cy="1659889"/>
          </a:xfrm>
        </p:grpSpPr>
        <p:sp>
          <p:nvSpPr>
            <p:cNvPr id="49" name="object 49"/>
            <p:cNvSpPr/>
            <p:nvPr/>
          </p:nvSpPr>
          <p:spPr>
            <a:xfrm>
              <a:off x="4753355" y="7168895"/>
              <a:ext cx="3752088" cy="16596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898135" y="7313675"/>
              <a:ext cx="3464814" cy="13731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899659" y="7315199"/>
              <a:ext cx="3463290" cy="1371600"/>
            </a:xfrm>
            <a:custGeom>
              <a:avLst/>
              <a:gdLst/>
              <a:ahLst/>
              <a:cxnLst/>
              <a:rect l="l" t="t" r="r" b="b"/>
              <a:pathLst>
                <a:path w="346329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3234690" y="0"/>
                  </a:lnTo>
                  <a:lnTo>
                    <a:pt x="3280756" y="4644"/>
                  </a:lnTo>
                  <a:lnTo>
                    <a:pt x="3323665" y="17966"/>
                  </a:lnTo>
                  <a:lnTo>
                    <a:pt x="3362496" y="39045"/>
                  </a:lnTo>
                  <a:lnTo>
                    <a:pt x="3396329" y="66960"/>
                  </a:lnTo>
                  <a:lnTo>
                    <a:pt x="3424244" y="100793"/>
                  </a:lnTo>
                  <a:lnTo>
                    <a:pt x="3445323" y="139624"/>
                  </a:lnTo>
                  <a:lnTo>
                    <a:pt x="3458645" y="182533"/>
                  </a:lnTo>
                  <a:lnTo>
                    <a:pt x="3463290" y="228600"/>
                  </a:lnTo>
                  <a:lnTo>
                    <a:pt x="3463290" y="1143000"/>
                  </a:lnTo>
                  <a:lnTo>
                    <a:pt x="3458645" y="1189066"/>
                  </a:lnTo>
                  <a:lnTo>
                    <a:pt x="3445323" y="1231975"/>
                  </a:lnTo>
                  <a:lnTo>
                    <a:pt x="3424244" y="1270806"/>
                  </a:lnTo>
                  <a:lnTo>
                    <a:pt x="3396329" y="1304639"/>
                  </a:lnTo>
                  <a:lnTo>
                    <a:pt x="3362496" y="1332554"/>
                  </a:lnTo>
                  <a:lnTo>
                    <a:pt x="3323665" y="1353633"/>
                  </a:lnTo>
                  <a:lnTo>
                    <a:pt x="3280756" y="1366955"/>
                  </a:lnTo>
                  <a:lnTo>
                    <a:pt x="323469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5315458" y="7424166"/>
            <a:ext cx="2631440" cy="9429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591820" marR="5080" indent="-579755">
              <a:lnSpc>
                <a:spcPct val="100699"/>
              </a:lnSpc>
              <a:spcBef>
                <a:spcPts val="75"/>
              </a:spcBef>
            </a:pPr>
            <a:r>
              <a:rPr dirty="0" sz="3000">
                <a:latin typeface="Verdana"/>
                <a:cs typeface="Verdana"/>
              </a:rPr>
              <a:t>Implement</a:t>
            </a:r>
            <a:r>
              <a:rPr dirty="0" sz="3000" spc="-100">
                <a:latin typeface="Verdana"/>
                <a:cs typeface="Verdana"/>
              </a:rPr>
              <a:t> </a:t>
            </a:r>
            <a:r>
              <a:rPr dirty="0" sz="3000" spc="-5">
                <a:latin typeface="Verdana"/>
                <a:cs typeface="Verdana"/>
              </a:rPr>
              <a:t>to  Process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3903452" y="7168895"/>
            <a:ext cx="3752215" cy="1659889"/>
            <a:chOff x="13903452" y="7168895"/>
            <a:chExt cx="3752215" cy="1659889"/>
          </a:xfrm>
        </p:grpSpPr>
        <p:sp>
          <p:nvSpPr>
            <p:cNvPr id="54" name="object 54"/>
            <p:cNvSpPr/>
            <p:nvPr/>
          </p:nvSpPr>
          <p:spPr>
            <a:xfrm>
              <a:off x="13903452" y="7168895"/>
              <a:ext cx="3752088" cy="16596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4048232" y="7313675"/>
              <a:ext cx="3465067" cy="13731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050010" y="7315199"/>
              <a:ext cx="3463290" cy="1371600"/>
            </a:xfrm>
            <a:custGeom>
              <a:avLst/>
              <a:gdLst/>
              <a:ahLst/>
              <a:cxnLst/>
              <a:rect l="l" t="t" r="r" b="b"/>
              <a:pathLst>
                <a:path w="346329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3234690" y="0"/>
                  </a:lnTo>
                  <a:lnTo>
                    <a:pt x="3280756" y="4644"/>
                  </a:lnTo>
                  <a:lnTo>
                    <a:pt x="3323665" y="17966"/>
                  </a:lnTo>
                  <a:lnTo>
                    <a:pt x="3362496" y="39045"/>
                  </a:lnTo>
                  <a:lnTo>
                    <a:pt x="3396329" y="66960"/>
                  </a:lnTo>
                  <a:lnTo>
                    <a:pt x="3424244" y="100793"/>
                  </a:lnTo>
                  <a:lnTo>
                    <a:pt x="3445323" y="139624"/>
                  </a:lnTo>
                  <a:lnTo>
                    <a:pt x="3458645" y="182533"/>
                  </a:lnTo>
                  <a:lnTo>
                    <a:pt x="3463290" y="228600"/>
                  </a:lnTo>
                  <a:lnTo>
                    <a:pt x="3463290" y="1143000"/>
                  </a:lnTo>
                  <a:lnTo>
                    <a:pt x="3458645" y="1189066"/>
                  </a:lnTo>
                  <a:lnTo>
                    <a:pt x="3445323" y="1231975"/>
                  </a:lnTo>
                  <a:lnTo>
                    <a:pt x="3424244" y="1270806"/>
                  </a:lnTo>
                  <a:lnTo>
                    <a:pt x="3396329" y="1304639"/>
                  </a:lnTo>
                  <a:lnTo>
                    <a:pt x="3362496" y="1332554"/>
                  </a:lnTo>
                  <a:lnTo>
                    <a:pt x="3323665" y="1353633"/>
                  </a:lnTo>
                  <a:lnTo>
                    <a:pt x="3280756" y="1366955"/>
                  </a:lnTo>
                  <a:lnTo>
                    <a:pt x="323469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14515337" y="7424166"/>
            <a:ext cx="2531745" cy="9429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533400">
              <a:lnSpc>
                <a:spcPct val="100699"/>
              </a:lnSpc>
              <a:spcBef>
                <a:spcPts val="75"/>
              </a:spcBef>
            </a:pPr>
            <a:r>
              <a:rPr dirty="0" sz="3000" spc="-5">
                <a:latin typeface="Verdana"/>
                <a:cs typeface="Verdana"/>
              </a:rPr>
              <a:t>Monitor  Effect</a:t>
            </a:r>
            <a:r>
              <a:rPr dirty="0" sz="3000" spc="10">
                <a:latin typeface="Verdana"/>
                <a:cs typeface="Verdana"/>
              </a:rPr>
              <a:t>i</a:t>
            </a:r>
            <a:r>
              <a:rPr dirty="0" sz="3000" spc="-15">
                <a:latin typeface="Verdana"/>
                <a:cs typeface="Verdana"/>
              </a:rPr>
              <a:t>v</a:t>
            </a:r>
            <a:r>
              <a:rPr dirty="0" sz="3000">
                <a:latin typeface="Verdana"/>
                <a:cs typeface="Verdana"/>
              </a:rPr>
              <a:t>eness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130551" y="2607564"/>
            <a:ext cx="14277340" cy="5564505"/>
            <a:chOff x="2130551" y="2607564"/>
            <a:chExt cx="14277340" cy="5564505"/>
          </a:xfrm>
        </p:grpSpPr>
        <p:sp>
          <p:nvSpPr>
            <p:cNvPr id="59" name="object 59"/>
            <p:cNvSpPr/>
            <p:nvPr/>
          </p:nvSpPr>
          <p:spPr>
            <a:xfrm>
              <a:off x="3779519" y="2607564"/>
              <a:ext cx="1242047" cy="3063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822700" y="2684272"/>
              <a:ext cx="1047750" cy="118110"/>
            </a:xfrm>
            <a:custGeom>
              <a:avLst/>
              <a:gdLst/>
              <a:ahLst/>
              <a:cxnLst/>
              <a:rect l="l" t="t" r="r" b="b"/>
              <a:pathLst>
                <a:path w="1047750" h="118110">
                  <a:moveTo>
                    <a:pt x="997530" y="58927"/>
                  </a:moveTo>
                  <a:lnTo>
                    <a:pt x="940053" y="92455"/>
                  </a:lnTo>
                  <a:lnTo>
                    <a:pt x="933958" y="95884"/>
                  </a:lnTo>
                  <a:lnTo>
                    <a:pt x="931926" y="103758"/>
                  </a:lnTo>
                  <a:lnTo>
                    <a:pt x="935482" y="109727"/>
                  </a:lnTo>
                  <a:lnTo>
                    <a:pt x="938911" y="115824"/>
                  </a:lnTo>
                  <a:lnTo>
                    <a:pt x="946785" y="117855"/>
                  </a:lnTo>
                  <a:lnTo>
                    <a:pt x="952753" y="114300"/>
                  </a:lnTo>
                  <a:lnTo>
                    <a:pt x="1025961" y="71627"/>
                  </a:lnTo>
                  <a:lnTo>
                    <a:pt x="1022603" y="71627"/>
                  </a:lnTo>
                  <a:lnTo>
                    <a:pt x="1022603" y="69850"/>
                  </a:lnTo>
                  <a:lnTo>
                    <a:pt x="1016253" y="69850"/>
                  </a:lnTo>
                  <a:lnTo>
                    <a:pt x="997530" y="58927"/>
                  </a:lnTo>
                  <a:close/>
                </a:path>
                <a:path w="1047750" h="118110">
                  <a:moveTo>
                    <a:pt x="975759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975759" y="71627"/>
                  </a:lnTo>
                  <a:lnTo>
                    <a:pt x="997530" y="58927"/>
                  </a:lnTo>
                  <a:lnTo>
                    <a:pt x="975759" y="46227"/>
                  </a:lnTo>
                  <a:close/>
                </a:path>
                <a:path w="1047750" h="118110">
                  <a:moveTo>
                    <a:pt x="1025961" y="46227"/>
                  </a:moveTo>
                  <a:lnTo>
                    <a:pt x="1022603" y="46227"/>
                  </a:lnTo>
                  <a:lnTo>
                    <a:pt x="1022603" y="71627"/>
                  </a:lnTo>
                  <a:lnTo>
                    <a:pt x="1025961" y="71627"/>
                  </a:lnTo>
                  <a:lnTo>
                    <a:pt x="1047750" y="58927"/>
                  </a:lnTo>
                  <a:lnTo>
                    <a:pt x="1025961" y="46227"/>
                  </a:lnTo>
                  <a:close/>
                </a:path>
                <a:path w="1047750" h="118110">
                  <a:moveTo>
                    <a:pt x="1016253" y="48005"/>
                  </a:moveTo>
                  <a:lnTo>
                    <a:pt x="997530" y="58927"/>
                  </a:lnTo>
                  <a:lnTo>
                    <a:pt x="1016253" y="69850"/>
                  </a:lnTo>
                  <a:lnTo>
                    <a:pt x="1016253" y="48005"/>
                  </a:lnTo>
                  <a:close/>
                </a:path>
                <a:path w="1047750" h="118110">
                  <a:moveTo>
                    <a:pt x="1022603" y="48005"/>
                  </a:moveTo>
                  <a:lnTo>
                    <a:pt x="1016253" y="48005"/>
                  </a:lnTo>
                  <a:lnTo>
                    <a:pt x="1016253" y="69850"/>
                  </a:lnTo>
                  <a:lnTo>
                    <a:pt x="1022603" y="69850"/>
                  </a:lnTo>
                  <a:lnTo>
                    <a:pt x="1022603" y="48005"/>
                  </a:lnTo>
                  <a:close/>
                </a:path>
                <a:path w="1047750" h="118110">
                  <a:moveTo>
                    <a:pt x="946785" y="0"/>
                  </a:moveTo>
                  <a:lnTo>
                    <a:pt x="938911" y="2031"/>
                  </a:lnTo>
                  <a:lnTo>
                    <a:pt x="935482" y="8127"/>
                  </a:lnTo>
                  <a:lnTo>
                    <a:pt x="931926" y="14097"/>
                  </a:lnTo>
                  <a:lnTo>
                    <a:pt x="933958" y="21971"/>
                  </a:lnTo>
                  <a:lnTo>
                    <a:pt x="940053" y="25400"/>
                  </a:lnTo>
                  <a:lnTo>
                    <a:pt x="997530" y="58927"/>
                  </a:lnTo>
                  <a:lnTo>
                    <a:pt x="1016253" y="48005"/>
                  </a:lnTo>
                  <a:lnTo>
                    <a:pt x="1022603" y="48005"/>
                  </a:lnTo>
                  <a:lnTo>
                    <a:pt x="1022603" y="46227"/>
                  </a:lnTo>
                  <a:lnTo>
                    <a:pt x="1025961" y="46227"/>
                  </a:lnTo>
                  <a:lnTo>
                    <a:pt x="952753" y="3555"/>
                  </a:lnTo>
                  <a:lnTo>
                    <a:pt x="9467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459723" y="2607564"/>
              <a:ext cx="1242047" cy="3063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502649" y="2684272"/>
              <a:ext cx="1047750" cy="118110"/>
            </a:xfrm>
            <a:custGeom>
              <a:avLst/>
              <a:gdLst/>
              <a:ahLst/>
              <a:cxnLst/>
              <a:rect l="l" t="t" r="r" b="b"/>
              <a:pathLst>
                <a:path w="1047750" h="118110">
                  <a:moveTo>
                    <a:pt x="997530" y="58927"/>
                  </a:moveTo>
                  <a:lnTo>
                    <a:pt x="940053" y="92455"/>
                  </a:lnTo>
                  <a:lnTo>
                    <a:pt x="933957" y="95884"/>
                  </a:lnTo>
                  <a:lnTo>
                    <a:pt x="931926" y="103758"/>
                  </a:lnTo>
                  <a:lnTo>
                    <a:pt x="935481" y="109727"/>
                  </a:lnTo>
                  <a:lnTo>
                    <a:pt x="938910" y="115824"/>
                  </a:lnTo>
                  <a:lnTo>
                    <a:pt x="946784" y="117855"/>
                  </a:lnTo>
                  <a:lnTo>
                    <a:pt x="952753" y="114300"/>
                  </a:lnTo>
                  <a:lnTo>
                    <a:pt x="1025961" y="71627"/>
                  </a:lnTo>
                  <a:lnTo>
                    <a:pt x="1022603" y="71627"/>
                  </a:lnTo>
                  <a:lnTo>
                    <a:pt x="1022603" y="69850"/>
                  </a:lnTo>
                  <a:lnTo>
                    <a:pt x="1016253" y="69850"/>
                  </a:lnTo>
                  <a:lnTo>
                    <a:pt x="997530" y="58927"/>
                  </a:lnTo>
                  <a:close/>
                </a:path>
                <a:path w="1047750" h="118110">
                  <a:moveTo>
                    <a:pt x="975759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975759" y="71627"/>
                  </a:lnTo>
                  <a:lnTo>
                    <a:pt x="997530" y="58927"/>
                  </a:lnTo>
                  <a:lnTo>
                    <a:pt x="975759" y="46227"/>
                  </a:lnTo>
                  <a:close/>
                </a:path>
                <a:path w="1047750" h="118110">
                  <a:moveTo>
                    <a:pt x="1025961" y="46227"/>
                  </a:moveTo>
                  <a:lnTo>
                    <a:pt x="1022603" y="46227"/>
                  </a:lnTo>
                  <a:lnTo>
                    <a:pt x="1022603" y="71627"/>
                  </a:lnTo>
                  <a:lnTo>
                    <a:pt x="1025961" y="71627"/>
                  </a:lnTo>
                  <a:lnTo>
                    <a:pt x="1047750" y="58927"/>
                  </a:lnTo>
                  <a:lnTo>
                    <a:pt x="1025961" y="46227"/>
                  </a:lnTo>
                  <a:close/>
                </a:path>
                <a:path w="1047750" h="118110">
                  <a:moveTo>
                    <a:pt x="1016253" y="48005"/>
                  </a:moveTo>
                  <a:lnTo>
                    <a:pt x="997530" y="58927"/>
                  </a:lnTo>
                  <a:lnTo>
                    <a:pt x="1016253" y="69850"/>
                  </a:lnTo>
                  <a:lnTo>
                    <a:pt x="1016253" y="48005"/>
                  </a:lnTo>
                  <a:close/>
                </a:path>
                <a:path w="1047750" h="118110">
                  <a:moveTo>
                    <a:pt x="1022603" y="48005"/>
                  </a:moveTo>
                  <a:lnTo>
                    <a:pt x="1016253" y="48005"/>
                  </a:lnTo>
                  <a:lnTo>
                    <a:pt x="1016253" y="69850"/>
                  </a:lnTo>
                  <a:lnTo>
                    <a:pt x="1022603" y="69850"/>
                  </a:lnTo>
                  <a:lnTo>
                    <a:pt x="1022603" y="48005"/>
                  </a:lnTo>
                  <a:close/>
                </a:path>
                <a:path w="1047750" h="118110">
                  <a:moveTo>
                    <a:pt x="946784" y="0"/>
                  </a:moveTo>
                  <a:lnTo>
                    <a:pt x="938910" y="2031"/>
                  </a:lnTo>
                  <a:lnTo>
                    <a:pt x="935481" y="8127"/>
                  </a:lnTo>
                  <a:lnTo>
                    <a:pt x="931926" y="14097"/>
                  </a:lnTo>
                  <a:lnTo>
                    <a:pt x="933957" y="21971"/>
                  </a:lnTo>
                  <a:lnTo>
                    <a:pt x="940053" y="25400"/>
                  </a:lnTo>
                  <a:lnTo>
                    <a:pt x="997530" y="58927"/>
                  </a:lnTo>
                  <a:lnTo>
                    <a:pt x="1016253" y="48005"/>
                  </a:lnTo>
                  <a:lnTo>
                    <a:pt x="1022603" y="48005"/>
                  </a:lnTo>
                  <a:lnTo>
                    <a:pt x="1022603" y="46227"/>
                  </a:lnTo>
                  <a:lnTo>
                    <a:pt x="1025961" y="46227"/>
                  </a:lnTo>
                  <a:lnTo>
                    <a:pt x="952753" y="3555"/>
                  </a:lnTo>
                  <a:lnTo>
                    <a:pt x="9467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3069823" y="2607564"/>
              <a:ext cx="1101852" cy="3063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3112749" y="2684272"/>
              <a:ext cx="908050" cy="118110"/>
            </a:xfrm>
            <a:custGeom>
              <a:avLst/>
              <a:gdLst/>
              <a:ahLst/>
              <a:cxnLst/>
              <a:rect l="l" t="t" r="r" b="b"/>
              <a:pathLst>
                <a:path w="908050" h="118110">
                  <a:moveTo>
                    <a:pt x="857830" y="58927"/>
                  </a:moveTo>
                  <a:lnTo>
                    <a:pt x="800353" y="92455"/>
                  </a:lnTo>
                  <a:lnTo>
                    <a:pt x="794257" y="95884"/>
                  </a:lnTo>
                  <a:lnTo>
                    <a:pt x="792226" y="103758"/>
                  </a:lnTo>
                  <a:lnTo>
                    <a:pt x="795782" y="109727"/>
                  </a:lnTo>
                  <a:lnTo>
                    <a:pt x="799211" y="115824"/>
                  </a:lnTo>
                  <a:lnTo>
                    <a:pt x="807084" y="117855"/>
                  </a:lnTo>
                  <a:lnTo>
                    <a:pt x="813053" y="114300"/>
                  </a:lnTo>
                  <a:lnTo>
                    <a:pt x="886261" y="71627"/>
                  </a:lnTo>
                  <a:lnTo>
                    <a:pt x="882903" y="71627"/>
                  </a:lnTo>
                  <a:lnTo>
                    <a:pt x="882903" y="69850"/>
                  </a:lnTo>
                  <a:lnTo>
                    <a:pt x="876553" y="69850"/>
                  </a:lnTo>
                  <a:lnTo>
                    <a:pt x="857830" y="58927"/>
                  </a:lnTo>
                  <a:close/>
                </a:path>
                <a:path w="908050" h="118110">
                  <a:moveTo>
                    <a:pt x="836059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836059" y="71627"/>
                  </a:lnTo>
                  <a:lnTo>
                    <a:pt x="857830" y="58927"/>
                  </a:lnTo>
                  <a:lnTo>
                    <a:pt x="836059" y="46227"/>
                  </a:lnTo>
                  <a:close/>
                </a:path>
                <a:path w="908050" h="118110">
                  <a:moveTo>
                    <a:pt x="886261" y="46227"/>
                  </a:moveTo>
                  <a:lnTo>
                    <a:pt x="882903" y="46227"/>
                  </a:lnTo>
                  <a:lnTo>
                    <a:pt x="882903" y="71627"/>
                  </a:lnTo>
                  <a:lnTo>
                    <a:pt x="886261" y="71627"/>
                  </a:lnTo>
                  <a:lnTo>
                    <a:pt x="908050" y="58927"/>
                  </a:lnTo>
                  <a:lnTo>
                    <a:pt x="886261" y="46227"/>
                  </a:lnTo>
                  <a:close/>
                </a:path>
                <a:path w="908050" h="118110">
                  <a:moveTo>
                    <a:pt x="876553" y="48005"/>
                  </a:moveTo>
                  <a:lnTo>
                    <a:pt x="857830" y="58927"/>
                  </a:lnTo>
                  <a:lnTo>
                    <a:pt x="876553" y="69850"/>
                  </a:lnTo>
                  <a:lnTo>
                    <a:pt x="876553" y="48005"/>
                  </a:lnTo>
                  <a:close/>
                </a:path>
                <a:path w="908050" h="118110">
                  <a:moveTo>
                    <a:pt x="882903" y="48005"/>
                  </a:moveTo>
                  <a:lnTo>
                    <a:pt x="876553" y="48005"/>
                  </a:lnTo>
                  <a:lnTo>
                    <a:pt x="876553" y="69850"/>
                  </a:lnTo>
                  <a:lnTo>
                    <a:pt x="882903" y="69850"/>
                  </a:lnTo>
                  <a:lnTo>
                    <a:pt x="882903" y="48005"/>
                  </a:lnTo>
                  <a:close/>
                </a:path>
                <a:path w="908050" h="118110">
                  <a:moveTo>
                    <a:pt x="807084" y="0"/>
                  </a:moveTo>
                  <a:lnTo>
                    <a:pt x="799211" y="2031"/>
                  </a:lnTo>
                  <a:lnTo>
                    <a:pt x="795782" y="8127"/>
                  </a:lnTo>
                  <a:lnTo>
                    <a:pt x="792226" y="14097"/>
                  </a:lnTo>
                  <a:lnTo>
                    <a:pt x="794257" y="21971"/>
                  </a:lnTo>
                  <a:lnTo>
                    <a:pt x="800353" y="25400"/>
                  </a:lnTo>
                  <a:lnTo>
                    <a:pt x="857830" y="58927"/>
                  </a:lnTo>
                  <a:lnTo>
                    <a:pt x="876553" y="48005"/>
                  </a:lnTo>
                  <a:lnTo>
                    <a:pt x="882903" y="48005"/>
                  </a:lnTo>
                  <a:lnTo>
                    <a:pt x="882903" y="46227"/>
                  </a:lnTo>
                  <a:lnTo>
                    <a:pt x="886261" y="46227"/>
                  </a:lnTo>
                  <a:lnTo>
                    <a:pt x="813053" y="3555"/>
                  </a:lnTo>
                  <a:lnTo>
                    <a:pt x="8070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6099536" y="3634752"/>
              <a:ext cx="307822" cy="7650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6197580" y="3657473"/>
              <a:ext cx="118110" cy="572135"/>
            </a:xfrm>
            <a:custGeom>
              <a:avLst/>
              <a:gdLst/>
              <a:ahLst/>
              <a:cxnLst/>
              <a:rect l="l" t="t" r="r" b="b"/>
              <a:pathLst>
                <a:path w="118109" h="572135">
                  <a:moveTo>
                    <a:pt x="14223" y="455549"/>
                  </a:moveTo>
                  <a:lnTo>
                    <a:pt x="2158" y="462534"/>
                  </a:lnTo>
                  <a:lnTo>
                    <a:pt x="0" y="470280"/>
                  </a:lnTo>
                  <a:lnTo>
                    <a:pt x="3555" y="476376"/>
                  </a:lnTo>
                  <a:lnTo>
                    <a:pt x="58419" y="571626"/>
                  </a:lnTo>
                  <a:lnTo>
                    <a:pt x="73229" y="546607"/>
                  </a:lnTo>
                  <a:lnTo>
                    <a:pt x="71246" y="546607"/>
                  </a:lnTo>
                  <a:lnTo>
                    <a:pt x="45846" y="546353"/>
                  </a:lnTo>
                  <a:lnTo>
                    <a:pt x="46109" y="499384"/>
                  </a:lnTo>
                  <a:lnTo>
                    <a:pt x="25526" y="463676"/>
                  </a:lnTo>
                  <a:lnTo>
                    <a:pt x="22098" y="457580"/>
                  </a:lnTo>
                  <a:lnTo>
                    <a:pt x="14223" y="455549"/>
                  </a:lnTo>
                  <a:close/>
                </a:path>
                <a:path w="118109" h="572135">
                  <a:moveTo>
                    <a:pt x="46109" y="499384"/>
                  </a:moveTo>
                  <a:lnTo>
                    <a:pt x="45846" y="546353"/>
                  </a:lnTo>
                  <a:lnTo>
                    <a:pt x="71246" y="546607"/>
                  </a:lnTo>
                  <a:lnTo>
                    <a:pt x="71283" y="540130"/>
                  </a:lnTo>
                  <a:lnTo>
                    <a:pt x="47625" y="540003"/>
                  </a:lnTo>
                  <a:lnTo>
                    <a:pt x="58704" y="521235"/>
                  </a:lnTo>
                  <a:lnTo>
                    <a:pt x="46109" y="499384"/>
                  </a:lnTo>
                  <a:close/>
                </a:path>
                <a:path w="118109" h="572135">
                  <a:moveTo>
                    <a:pt x="103885" y="456056"/>
                  </a:moveTo>
                  <a:lnTo>
                    <a:pt x="96011" y="458088"/>
                  </a:lnTo>
                  <a:lnTo>
                    <a:pt x="92455" y="464057"/>
                  </a:lnTo>
                  <a:lnTo>
                    <a:pt x="71509" y="499542"/>
                  </a:lnTo>
                  <a:lnTo>
                    <a:pt x="71246" y="546607"/>
                  </a:lnTo>
                  <a:lnTo>
                    <a:pt x="73229" y="546607"/>
                  </a:lnTo>
                  <a:lnTo>
                    <a:pt x="114426" y="477012"/>
                  </a:lnTo>
                  <a:lnTo>
                    <a:pt x="117982" y="470915"/>
                  </a:lnTo>
                  <a:lnTo>
                    <a:pt x="115950" y="463168"/>
                  </a:lnTo>
                  <a:lnTo>
                    <a:pt x="109854" y="459613"/>
                  </a:lnTo>
                  <a:lnTo>
                    <a:pt x="103885" y="456056"/>
                  </a:lnTo>
                  <a:close/>
                </a:path>
                <a:path w="118109" h="572135">
                  <a:moveTo>
                    <a:pt x="58704" y="521235"/>
                  </a:moveTo>
                  <a:lnTo>
                    <a:pt x="47625" y="540003"/>
                  </a:lnTo>
                  <a:lnTo>
                    <a:pt x="69596" y="540130"/>
                  </a:lnTo>
                  <a:lnTo>
                    <a:pt x="58704" y="521235"/>
                  </a:lnTo>
                  <a:close/>
                </a:path>
                <a:path w="118109" h="572135">
                  <a:moveTo>
                    <a:pt x="71509" y="499542"/>
                  </a:moveTo>
                  <a:lnTo>
                    <a:pt x="58704" y="521235"/>
                  </a:lnTo>
                  <a:lnTo>
                    <a:pt x="69596" y="540130"/>
                  </a:lnTo>
                  <a:lnTo>
                    <a:pt x="71283" y="540130"/>
                  </a:lnTo>
                  <a:lnTo>
                    <a:pt x="71509" y="499542"/>
                  </a:lnTo>
                  <a:close/>
                </a:path>
                <a:path w="118109" h="572135">
                  <a:moveTo>
                    <a:pt x="48894" y="0"/>
                  </a:moveTo>
                  <a:lnTo>
                    <a:pt x="46314" y="462534"/>
                  </a:lnTo>
                  <a:lnTo>
                    <a:pt x="46200" y="499542"/>
                  </a:lnTo>
                  <a:lnTo>
                    <a:pt x="58704" y="521235"/>
                  </a:lnTo>
                  <a:lnTo>
                    <a:pt x="71509" y="499542"/>
                  </a:lnTo>
                  <a:lnTo>
                    <a:pt x="74294" y="253"/>
                  </a:lnTo>
                  <a:lnTo>
                    <a:pt x="488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861547" y="5122164"/>
              <a:ext cx="4175759" cy="30632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1017249" y="5198872"/>
              <a:ext cx="3981450" cy="118110"/>
            </a:xfrm>
            <a:custGeom>
              <a:avLst/>
              <a:gdLst/>
              <a:ahLst/>
              <a:cxnLst/>
              <a:rect l="l" t="t" r="r" b="b"/>
              <a:pathLst>
                <a:path w="3981450" h="118110">
                  <a:moveTo>
                    <a:pt x="100965" y="0"/>
                  </a:moveTo>
                  <a:lnTo>
                    <a:pt x="94996" y="3555"/>
                  </a:lnTo>
                  <a:lnTo>
                    <a:pt x="0" y="58927"/>
                  </a:lnTo>
                  <a:lnTo>
                    <a:pt x="94996" y="114300"/>
                  </a:lnTo>
                  <a:lnTo>
                    <a:pt x="100965" y="117855"/>
                  </a:lnTo>
                  <a:lnTo>
                    <a:pt x="108839" y="115824"/>
                  </a:lnTo>
                  <a:lnTo>
                    <a:pt x="112268" y="109727"/>
                  </a:lnTo>
                  <a:lnTo>
                    <a:pt x="115824" y="103758"/>
                  </a:lnTo>
                  <a:lnTo>
                    <a:pt x="113792" y="95885"/>
                  </a:lnTo>
                  <a:lnTo>
                    <a:pt x="107696" y="92455"/>
                  </a:lnTo>
                  <a:lnTo>
                    <a:pt x="71990" y="71627"/>
                  </a:lnTo>
                  <a:lnTo>
                    <a:pt x="25019" y="71627"/>
                  </a:lnTo>
                  <a:lnTo>
                    <a:pt x="25019" y="46227"/>
                  </a:lnTo>
                  <a:lnTo>
                    <a:pt x="71990" y="46227"/>
                  </a:lnTo>
                  <a:lnTo>
                    <a:pt x="107696" y="25400"/>
                  </a:lnTo>
                  <a:lnTo>
                    <a:pt x="113792" y="21970"/>
                  </a:lnTo>
                  <a:lnTo>
                    <a:pt x="115824" y="14097"/>
                  </a:lnTo>
                  <a:lnTo>
                    <a:pt x="112268" y="8127"/>
                  </a:lnTo>
                  <a:lnTo>
                    <a:pt x="108839" y="2031"/>
                  </a:lnTo>
                  <a:lnTo>
                    <a:pt x="100965" y="0"/>
                  </a:lnTo>
                  <a:close/>
                </a:path>
                <a:path w="3981450" h="118110">
                  <a:moveTo>
                    <a:pt x="71990" y="46227"/>
                  </a:moveTo>
                  <a:lnTo>
                    <a:pt x="25019" y="46227"/>
                  </a:lnTo>
                  <a:lnTo>
                    <a:pt x="25019" y="71627"/>
                  </a:lnTo>
                  <a:lnTo>
                    <a:pt x="71990" y="71627"/>
                  </a:lnTo>
                  <a:lnTo>
                    <a:pt x="68942" y="69850"/>
                  </a:lnTo>
                  <a:lnTo>
                    <a:pt x="31496" y="69850"/>
                  </a:lnTo>
                  <a:lnTo>
                    <a:pt x="31496" y="48005"/>
                  </a:lnTo>
                  <a:lnTo>
                    <a:pt x="68942" y="48005"/>
                  </a:lnTo>
                  <a:lnTo>
                    <a:pt x="71990" y="46227"/>
                  </a:lnTo>
                  <a:close/>
                </a:path>
                <a:path w="3981450" h="118110">
                  <a:moveTo>
                    <a:pt x="3981450" y="46227"/>
                  </a:moveTo>
                  <a:lnTo>
                    <a:pt x="71990" y="46227"/>
                  </a:lnTo>
                  <a:lnTo>
                    <a:pt x="50219" y="58927"/>
                  </a:lnTo>
                  <a:lnTo>
                    <a:pt x="71990" y="71627"/>
                  </a:lnTo>
                  <a:lnTo>
                    <a:pt x="3981450" y="71627"/>
                  </a:lnTo>
                  <a:lnTo>
                    <a:pt x="3981450" y="46227"/>
                  </a:lnTo>
                  <a:close/>
                </a:path>
                <a:path w="3981450" h="118110">
                  <a:moveTo>
                    <a:pt x="31496" y="48005"/>
                  </a:moveTo>
                  <a:lnTo>
                    <a:pt x="31496" y="69850"/>
                  </a:lnTo>
                  <a:lnTo>
                    <a:pt x="50219" y="58927"/>
                  </a:lnTo>
                  <a:lnTo>
                    <a:pt x="31496" y="48005"/>
                  </a:lnTo>
                  <a:close/>
                </a:path>
                <a:path w="3981450" h="118110">
                  <a:moveTo>
                    <a:pt x="50219" y="58927"/>
                  </a:moveTo>
                  <a:lnTo>
                    <a:pt x="31496" y="69850"/>
                  </a:lnTo>
                  <a:lnTo>
                    <a:pt x="68942" y="69850"/>
                  </a:lnTo>
                  <a:lnTo>
                    <a:pt x="50219" y="58927"/>
                  </a:lnTo>
                  <a:close/>
                </a:path>
                <a:path w="3981450" h="118110">
                  <a:moveTo>
                    <a:pt x="68942" y="48005"/>
                  </a:moveTo>
                  <a:lnTo>
                    <a:pt x="31496" y="48005"/>
                  </a:lnTo>
                  <a:lnTo>
                    <a:pt x="50219" y="58927"/>
                  </a:lnTo>
                  <a:lnTo>
                    <a:pt x="68942" y="4800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945635" y="5007864"/>
              <a:ext cx="2499360" cy="3063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102100" y="5084572"/>
              <a:ext cx="2305050" cy="118110"/>
            </a:xfrm>
            <a:custGeom>
              <a:avLst/>
              <a:gdLst/>
              <a:ahLst/>
              <a:cxnLst/>
              <a:rect l="l" t="t" r="r" b="b"/>
              <a:pathLst>
                <a:path w="2305050" h="118110">
                  <a:moveTo>
                    <a:pt x="100964" y="0"/>
                  </a:moveTo>
                  <a:lnTo>
                    <a:pt x="94996" y="3555"/>
                  </a:lnTo>
                  <a:lnTo>
                    <a:pt x="0" y="58927"/>
                  </a:lnTo>
                  <a:lnTo>
                    <a:pt x="94996" y="114300"/>
                  </a:lnTo>
                  <a:lnTo>
                    <a:pt x="100964" y="117855"/>
                  </a:lnTo>
                  <a:lnTo>
                    <a:pt x="108838" y="115824"/>
                  </a:lnTo>
                  <a:lnTo>
                    <a:pt x="112267" y="109727"/>
                  </a:lnTo>
                  <a:lnTo>
                    <a:pt x="115824" y="103758"/>
                  </a:lnTo>
                  <a:lnTo>
                    <a:pt x="113791" y="95885"/>
                  </a:lnTo>
                  <a:lnTo>
                    <a:pt x="107696" y="92455"/>
                  </a:lnTo>
                  <a:lnTo>
                    <a:pt x="71990" y="71627"/>
                  </a:lnTo>
                  <a:lnTo>
                    <a:pt x="25146" y="71627"/>
                  </a:lnTo>
                  <a:lnTo>
                    <a:pt x="25146" y="46227"/>
                  </a:lnTo>
                  <a:lnTo>
                    <a:pt x="71990" y="46227"/>
                  </a:lnTo>
                  <a:lnTo>
                    <a:pt x="107696" y="25400"/>
                  </a:lnTo>
                  <a:lnTo>
                    <a:pt x="113791" y="21970"/>
                  </a:lnTo>
                  <a:lnTo>
                    <a:pt x="115824" y="14097"/>
                  </a:lnTo>
                  <a:lnTo>
                    <a:pt x="112267" y="8127"/>
                  </a:lnTo>
                  <a:lnTo>
                    <a:pt x="108838" y="2031"/>
                  </a:lnTo>
                  <a:lnTo>
                    <a:pt x="100964" y="0"/>
                  </a:lnTo>
                  <a:close/>
                </a:path>
                <a:path w="2305050" h="118110">
                  <a:moveTo>
                    <a:pt x="71990" y="46227"/>
                  </a:moveTo>
                  <a:lnTo>
                    <a:pt x="25146" y="46227"/>
                  </a:lnTo>
                  <a:lnTo>
                    <a:pt x="25146" y="71627"/>
                  </a:lnTo>
                  <a:lnTo>
                    <a:pt x="71990" y="71627"/>
                  </a:lnTo>
                  <a:lnTo>
                    <a:pt x="68942" y="69850"/>
                  </a:lnTo>
                  <a:lnTo>
                    <a:pt x="31496" y="69850"/>
                  </a:lnTo>
                  <a:lnTo>
                    <a:pt x="31496" y="48005"/>
                  </a:lnTo>
                  <a:lnTo>
                    <a:pt x="68942" y="48005"/>
                  </a:lnTo>
                  <a:lnTo>
                    <a:pt x="71990" y="46227"/>
                  </a:lnTo>
                  <a:close/>
                </a:path>
                <a:path w="2305050" h="118110">
                  <a:moveTo>
                    <a:pt x="2305050" y="46227"/>
                  </a:moveTo>
                  <a:lnTo>
                    <a:pt x="71990" y="46227"/>
                  </a:lnTo>
                  <a:lnTo>
                    <a:pt x="50219" y="58927"/>
                  </a:lnTo>
                  <a:lnTo>
                    <a:pt x="71990" y="71627"/>
                  </a:lnTo>
                  <a:lnTo>
                    <a:pt x="2305050" y="71627"/>
                  </a:lnTo>
                  <a:lnTo>
                    <a:pt x="2305050" y="46227"/>
                  </a:lnTo>
                  <a:close/>
                </a:path>
                <a:path w="2305050" h="118110">
                  <a:moveTo>
                    <a:pt x="31496" y="48005"/>
                  </a:moveTo>
                  <a:lnTo>
                    <a:pt x="31496" y="69850"/>
                  </a:lnTo>
                  <a:lnTo>
                    <a:pt x="50219" y="58927"/>
                  </a:lnTo>
                  <a:lnTo>
                    <a:pt x="31496" y="48005"/>
                  </a:lnTo>
                  <a:close/>
                </a:path>
                <a:path w="2305050" h="118110">
                  <a:moveTo>
                    <a:pt x="50219" y="58927"/>
                  </a:moveTo>
                  <a:lnTo>
                    <a:pt x="31496" y="69850"/>
                  </a:lnTo>
                  <a:lnTo>
                    <a:pt x="68942" y="69850"/>
                  </a:lnTo>
                  <a:lnTo>
                    <a:pt x="50219" y="58927"/>
                  </a:lnTo>
                  <a:close/>
                </a:path>
                <a:path w="2305050" h="118110">
                  <a:moveTo>
                    <a:pt x="68942" y="48005"/>
                  </a:moveTo>
                  <a:lnTo>
                    <a:pt x="31496" y="48005"/>
                  </a:lnTo>
                  <a:lnTo>
                    <a:pt x="50219" y="58927"/>
                  </a:lnTo>
                  <a:lnTo>
                    <a:pt x="68942" y="4800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130551" y="6035052"/>
              <a:ext cx="306324" cy="76503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227071" y="6057900"/>
              <a:ext cx="118110" cy="571500"/>
            </a:xfrm>
            <a:custGeom>
              <a:avLst/>
              <a:gdLst/>
              <a:ahLst/>
              <a:cxnLst/>
              <a:rect l="l" t="t" r="r" b="b"/>
              <a:pathLst>
                <a:path w="118110" h="571500">
                  <a:moveTo>
                    <a:pt x="14096" y="455675"/>
                  </a:moveTo>
                  <a:lnTo>
                    <a:pt x="8127" y="459232"/>
                  </a:lnTo>
                  <a:lnTo>
                    <a:pt x="2031" y="462661"/>
                  </a:lnTo>
                  <a:lnTo>
                    <a:pt x="0" y="470535"/>
                  </a:lnTo>
                  <a:lnTo>
                    <a:pt x="3555" y="476503"/>
                  </a:lnTo>
                  <a:lnTo>
                    <a:pt x="58927" y="571500"/>
                  </a:lnTo>
                  <a:lnTo>
                    <a:pt x="73585" y="546353"/>
                  </a:lnTo>
                  <a:lnTo>
                    <a:pt x="46227" y="546353"/>
                  </a:lnTo>
                  <a:lnTo>
                    <a:pt x="46227" y="499509"/>
                  </a:lnTo>
                  <a:lnTo>
                    <a:pt x="25400" y="463803"/>
                  </a:lnTo>
                  <a:lnTo>
                    <a:pt x="21970" y="457708"/>
                  </a:lnTo>
                  <a:lnTo>
                    <a:pt x="14096" y="455675"/>
                  </a:lnTo>
                  <a:close/>
                </a:path>
                <a:path w="118110" h="571500">
                  <a:moveTo>
                    <a:pt x="46227" y="499509"/>
                  </a:moveTo>
                  <a:lnTo>
                    <a:pt x="46227" y="546353"/>
                  </a:lnTo>
                  <a:lnTo>
                    <a:pt x="71627" y="546353"/>
                  </a:lnTo>
                  <a:lnTo>
                    <a:pt x="71627" y="540003"/>
                  </a:lnTo>
                  <a:lnTo>
                    <a:pt x="48005" y="540003"/>
                  </a:lnTo>
                  <a:lnTo>
                    <a:pt x="58927" y="521280"/>
                  </a:lnTo>
                  <a:lnTo>
                    <a:pt x="46227" y="499509"/>
                  </a:lnTo>
                  <a:close/>
                </a:path>
                <a:path w="118110" h="571500">
                  <a:moveTo>
                    <a:pt x="103758" y="455675"/>
                  </a:moveTo>
                  <a:lnTo>
                    <a:pt x="95884" y="457708"/>
                  </a:lnTo>
                  <a:lnTo>
                    <a:pt x="92455" y="463803"/>
                  </a:lnTo>
                  <a:lnTo>
                    <a:pt x="71627" y="499509"/>
                  </a:lnTo>
                  <a:lnTo>
                    <a:pt x="71627" y="546353"/>
                  </a:lnTo>
                  <a:lnTo>
                    <a:pt x="73585" y="546353"/>
                  </a:lnTo>
                  <a:lnTo>
                    <a:pt x="114300" y="476503"/>
                  </a:lnTo>
                  <a:lnTo>
                    <a:pt x="117855" y="470535"/>
                  </a:lnTo>
                  <a:lnTo>
                    <a:pt x="115823" y="462661"/>
                  </a:lnTo>
                  <a:lnTo>
                    <a:pt x="109727" y="459232"/>
                  </a:lnTo>
                  <a:lnTo>
                    <a:pt x="103758" y="455675"/>
                  </a:lnTo>
                  <a:close/>
                </a:path>
                <a:path w="118110" h="571500">
                  <a:moveTo>
                    <a:pt x="58927" y="521280"/>
                  </a:moveTo>
                  <a:lnTo>
                    <a:pt x="48005" y="540003"/>
                  </a:lnTo>
                  <a:lnTo>
                    <a:pt x="69850" y="540003"/>
                  </a:lnTo>
                  <a:lnTo>
                    <a:pt x="58927" y="521280"/>
                  </a:lnTo>
                  <a:close/>
                </a:path>
                <a:path w="118110" h="571500">
                  <a:moveTo>
                    <a:pt x="71627" y="499509"/>
                  </a:moveTo>
                  <a:lnTo>
                    <a:pt x="58927" y="521280"/>
                  </a:lnTo>
                  <a:lnTo>
                    <a:pt x="69850" y="540003"/>
                  </a:lnTo>
                  <a:lnTo>
                    <a:pt x="71627" y="540003"/>
                  </a:lnTo>
                  <a:lnTo>
                    <a:pt x="71627" y="499509"/>
                  </a:lnTo>
                  <a:close/>
                </a:path>
                <a:path w="118110" h="571500">
                  <a:moveTo>
                    <a:pt x="71627" y="0"/>
                  </a:moveTo>
                  <a:lnTo>
                    <a:pt x="46227" y="0"/>
                  </a:lnTo>
                  <a:lnTo>
                    <a:pt x="46227" y="499509"/>
                  </a:lnTo>
                  <a:lnTo>
                    <a:pt x="58927" y="521280"/>
                  </a:lnTo>
                  <a:lnTo>
                    <a:pt x="71627" y="49950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128516" y="7865364"/>
              <a:ext cx="822985" cy="3063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171950" y="7942072"/>
              <a:ext cx="628650" cy="118110"/>
            </a:xfrm>
            <a:custGeom>
              <a:avLst/>
              <a:gdLst/>
              <a:ahLst/>
              <a:cxnLst/>
              <a:rect l="l" t="t" r="r" b="b"/>
              <a:pathLst>
                <a:path w="628650" h="118109">
                  <a:moveTo>
                    <a:pt x="578430" y="58927"/>
                  </a:moveTo>
                  <a:lnTo>
                    <a:pt x="520953" y="92455"/>
                  </a:lnTo>
                  <a:lnTo>
                    <a:pt x="514858" y="95884"/>
                  </a:lnTo>
                  <a:lnTo>
                    <a:pt x="512825" y="103758"/>
                  </a:lnTo>
                  <a:lnTo>
                    <a:pt x="516382" y="109727"/>
                  </a:lnTo>
                  <a:lnTo>
                    <a:pt x="519811" y="115823"/>
                  </a:lnTo>
                  <a:lnTo>
                    <a:pt x="527685" y="117855"/>
                  </a:lnTo>
                  <a:lnTo>
                    <a:pt x="533653" y="114300"/>
                  </a:lnTo>
                  <a:lnTo>
                    <a:pt x="606861" y="71627"/>
                  </a:lnTo>
                  <a:lnTo>
                    <a:pt x="603503" y="71627"/>
                  </a:lnTo>
                  <a:lnTo>
                    <a:pt x="603503" y="69850"/>
                  </a:lnTo>
                  <a:lnTo>
                    <a:pt x="597153" y="69850"/>
                  </a:lnTo>
                  <a:lnTo>
                    <a:pt x="578430" y="58927"/>
                  </a:lnTo>
                  <a:close/>
                </a:path>
                <a:path w="628650" h="118109">
                  <a:moveTo>
                    <a:pt x="556659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556659" y="71627"/>
                  </a:lnTo>
                  <a:lnTo>
                    <a:pt x="578430" y="58927"/>
                  </a:lnTo>
                  <a:lnTo>
                    <a:pt x="556659" y="46227"/>
                  </a:lnTo>
                  <a:close/>
                </a:path>
                <a:path w="628650" h="118109">
                  <a:moveTo>
                    <a:pt x="606861" y="46227"/>
                  </a:moveTo>
                  <a:lnTo>
                    <a:pt x="603503" y="46227"/>
                  </a:lnTo>
                  <a:lnTo>
                    <a:pt x="603503" y="71627"/>
                  </a:lnTo>
                  <a:lnTo>
                    <a:pt x="606861" y="71627"/>
                  </a:lnTo>
                  <a:lnTo>
                    <a:pt x="628650" y="58927"/>
                  </a:lnTo>
                  <a:lnTo>
                    <a:pt x="606861" y="46227"/>
                  </a:lnTo>
                  <a:close/>
                </a:path>
                <a:path w="628650" h="118109">
                  <a:moveTo>
                    <a:pt x="597153" y="48005"/>
                  </a:moveTo>
                  <a:lnTo>
                    <a:pt x="578430" y="58927"/>
                  </a:lnTo>
                  <a:lnTo>
                    <a:pt x="597153" y="69850"/>
                  </a:lnTo>
                  <a:lnTo>
                    <a:pt x="597153" y="48005"/>
                  </a:lnTo>
                  <a:close/>
                </a:path>
                <a:path w="628650" h="118109">
                  <a:moveTo>
                    <a:pt x="603503" y="48005"/>
                  </a:moveTo>
                  <a:lnTo>
                    <a:pt x="597153" y="48005"/>
                  </a:lnTo>
                  <a:lnTo>
                    <a:pt x="597153" y="69850"/>
                  </a:lnTo>
                  <a:lnTo>
                    <a:pt x="603503" y="69850"/>
                  </a:lnTo>
                  <a:lnTo>
                    <a:pt x="603503" y="48005"/>
                  </a:lnTo>
                  <a:close/>
                </a:path>
                <a:path w="628650" h="118109">
                  <a:moveTo>
                    <a:pt x="527685" y="0"/>
                  </a:moveTo>
                  <a:lnTo>
                    <a:pt x="519811" y="2031"/>
                  </a:lnTo>
                  <a:lnTo>
                    <a:pt x="516382" y="8127"/>
                  </a:lnTo>
                  <a:lnTo>
                    <a:pt x="512825" y="14096"/>
                  </a:lnTo>
                  <a:lnTo>
                    <a:pt x="514858" y="21970"/>
                  </a:lnTo>
                  <a:lnTo>
                    <a:pt x="520953" y="25400"/>
                  </a:lnTo>
                  <a:lnTo>
                    <a:pt x="578430" y="58927"/>
                  </a:lnTo>
                  <a:lnTo>
                    <a:pt x="597153" y="48005"/>
                  </a:lnTo>
                  <a:lnTo>
                    <a:pt x="603503" y="48005"/>
                  </a:lnTo>
                  <a:lnTo>
                    <a:pt x="603503" y="46227"/>
                  </a:lnTo>
                  <a:lnTo>
                    <a:pt x="606861" y="46227"/>
                  </a:lnTo>
                  <a:lnTo>
                    <a:pt x="533653" y="3555"/>
                  </a:lnTo>
                  <a:lnTo>
                    <a:pt x="5276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8389619" y="7865364"/>
              <a:ext cx="1171968" cy="3063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8432799" y="7942072"/>
              <a:ext cx="977900" cy="118110"/>
            </a:xfrm>
            <a:custGeom>
              <a:avLst/>
              <a:gdLst/>
              <a:ahLst/>
              <a:cxnLst/>
              <a:rect l="l" t="t" r="r" b="b"/>
              <a:pathLst>
                <a:path w="977900" h="118109">
                  <a:moveTo>
                    <a:pt x="927680" y="58927"/>
                  </a:moveTo>
                  <a:lnTo>
                    <a:pt x="870203" y="92455"/>
                  </a:lnTo>
                  <a:lnTo>
                    <a:pt x="864107" y="95884"/>
                  </a:lnTo>
                  <a:lnTo>
                    <a:pt x="862076" y="103758"/>
                  </a:lnTo>
                  <a:lnTo>
                    <a:pt x="865631" y="109727"/>
                  </a:lnTo>
                  <a:lnTo>
                    <a:pt x="869060" y="115823"/>
                  </a:lnTo>
                  <a:lnTo>
                    <a:pt x="876934" y="117855"/>
                  </a:lnTo>
                  <a:lnTo>
                    <a:pt x="882903" y="114300"/>
                  </a:lnTo>
                  <a:lnTo>
                    <a:pt x="956111" y="71627"/>
                  </a:lnTo>
                  <a:lnTo>
                    <a:pt x="952753" y="71627"/>
                  </a:lnTo>
                  <a:lnTo>
                    <a:pt x="952753" y="69850"/>
                  </a:lnTo>
                  <a:lnTo>
                    <a:pt x="946403" y="69850"/>
                  </a:lnTo>
                  <a:lnTo>
                    <a:pt x="927680" y="58927"/>
                  </a:lnTo>
                  <a:close/>
                </a:path>
                <a:path w="977900" h="118109">
                  <a:moveTo>
                    <a:pt x="905909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905909" y="71627"/>
                  </a:lnTo>
                  <a:lnTo>
                    <a:pt x="927680" y="58927"/>
                  </a:lnTo>
                  <a:lnTo>
                    <a:pt x="905909" y="46227"/>
                  </a:lnTo>
                  <a:close/>
                </a:path>
                <a:path w="977900" h="118109">
                  <a:moveTo>
                    <a:pt x="956111" y="46227"/>
                  </a:moveTo>
                  <a:lnTo>
                    <a:pt x="952753" y="46227"/>
                  </a:lnTo>
                  <a:lnTo>
                    <a:pt x="952753" y="71627"/>
                  </a:lnTo>
                  <a:lnTo>
                    <a:pt x="956111" y="71627"/>
                  </a:lnTo>
                  <a:lnTo>
                    <a:pt x="977900" y="58927"/>
                  </a:lnTo>
                  <a:lnTo>
                    <a:pt x="956111" y="46227"/>
                  </a:lnTo>
                  <a:close/>
                </a:path>
                <a:path w="977900" h="118109">
                  <a:moveTo>
                    <a:pt x="946403" y="48005"/>
                  </a:moveTo>
                  <a:lnTo>
                    <a:pt x="927680" y="58927"/>
                  </a:lnTo>
                  <a:lnTo>
                    <a:pt x="946403" y="69850"/>
                  </a:lnTo>
                  <a:lnTo>
                    <a:pt x="946403" y="48005"/>
                  </a:lnTo>
                  <a:close/>
                </a:path>
                <a:path w="977900" h="118109">
                  <a:moveTo>
                    <a:pt x="952753" y="48005"/>
                  </a:moveTo>
                  <a:lnTo>
                    <a:pt x="946403" y="48005"/>
                  </a:lnTo>
                  <a:lnTo>
                    <a:pt x="946403" y="69850"/>
                  </a:lnTo>
                  <a:lnTo>
                    <a:pt x="952753" y="69850"/>
                  </a:lnTo>
                  <a:lnTo>
                    <a:pt x="952753" y="48005"/>
                  </a:lnTo>
                  <a:close/>
                </a:path>
                <a:path w="977900" h="118109">
                  <a:moveTo>
                    <a:pt x="876934" y="0"/>
                  </a:moveTo>
                  <a:lnTo>
                    <a:pt x="869060" y="2031"/>
                  </a:lnTo>
                  <a:lnTo>
                    <a:pt x="865631" y="8127"/>
                  </a:lnTo>
                  <a:lnTo>
                    <a:pt x="862076" y="14096"/>
                  </a:lnTo>
                  <a:lnTo>
                    <a:pt x="864107" y="21970"/>
                  </a:lnTo>
                  <a:lnTo>
                    <a:pt x="870203" y="25400"/>
                  </a:lnTo>
                  <a:lnTo>
                    <a:pt x="927680" y="58927"/>
                  </a:lnTo>
                  <a:lnTo>
                    <a:pt x="946403" y="48005"/>
                  </a:lnTo>
                  <a:lnTo>
                    <a:pt x="952753" y="48005"/>
                  </a:lnTo>
                  <a:lnTo>
                    <a:pt x="952753" y="46227"/>
                  </a:lnTo>
                  <a:lnTo>
                    <a:pt x="956111" y="46227"/>
                  </a:lnTo>
                  <a:lnTo>
                    <a:pt x="882903" y="3555"/>
                  </a:lnTo>
                  <a:lnTo>
                    <a:pt x="8769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2929616" y="7751064"/>
              <a:ext cx="1242047" cy="3063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2973049" y="7827772"/>
              <a:ext cx="1047750" cy="118110"/>
            </a:xfrm>
            <a:custGeom>
              <a:avLst/>
              <a:gdLst/>
              <a:ahLst/>
              <a:cxnLst/>
              <a:rect l="l" t="t" r="r" b="b"/>
              <a:pathLst>
                <a:path w="1047750" h="118109">
                  <a:moveTo>
                    <a:pt x="997530" y="58927"/>
                  </a:moveTo>
                  <a:lnTo>
                    <a:pt x="940053" y="92455"/>
                  </a:lnTo>
                  <a:lnTo>
                    <a:pt x="933957" y="95884"/>
                  </a:lnTo>
                  <a:lnTo>
                    <a:pt x="931926" y="103758"/>
                  </a:lnTo>
                  <a:lnTo>
                    <a:pt x="935482" y="109727"/>
                  </a:lnTo>
                  <a:lnTo>
                    <a:pt x="938911" y="115823"/>
                  </a:lnTo>
                  <a:lnTo>
                    <a:pt x="946784" y="117855"/>
                  </a:lnTo>
                  <a:lnTo>
                    <a:pt x="952753" y="114300"/>
                  </a:lnTo>
                  <a:lnTo>
                    <a:pt x="1025961" y="71627"/>
                  </a:lnTo>
                  <a:lnTo>
                    <a:pt x="1022603" y="71627"/>
                  </a:lnTo>
                  <a:lnTo>
                    <a:pt x="1022603" y="69850"/>
                  </a:lnTo>
                  <a:lnTo>
                    <a:pt x="1016253" y="69850"/>
                  </a:lnTo>
                  <a:lnTo>
                    <a:pt x="997530" y="58927"/>
                  </a:lnTo>
                  <a:close/>
                </a:path>
                <a:path w="1047750" h="118109">
                  <a:moveTo>
                    <a:pt x="975759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975759" y="71627"/>
                  </a:lnTo>
                  <a:lnTo>
                    <a:pt x="997530" y="58927"/>
                  </a:lnTo>
                  <a:lnTo>
                    <a:pt x="975759" y="46227"/>
                  </a:lnTo>
                  <a:close/>
                </a:path>
                <a:path w="1047750" h="118109">
                  <a:moveTo>
                    <a:pt x="1025961" y="46227"/>
                  </a:moveTo>
                  <a:lnTo>
                    <a:pt x="1022603" y="46227"/>
                  </a:lnTo>
                  <a:lnTo>
                    <a:pt x="1022603" y="71627"/>
                  </a:lnTo>
                  <a:lnTo>
                    <a:pt x="1025961" y="71627"/>
                  </a:lnTo>
                  <a:lnTo>
                    <a:pt x="1047750" y="58927"/>
                  </a:lnTo>
                  <a:lnTo>
                    <a:pt x="1025961" y="46227"/>
                  </a:lnTo>
                  <a:close/>
                </a:path>
                <a:path w="1047750" h="118109">
                  <a:moveTo>
                    <a:pt x="1016253" y="48005"/>
                  </a:moveTo>
                  <a:lnTo>
                    <a:pt x="997530" y="58927"/>
                  </a:lnTo>
                  <a:lnTo>
                    <a:pt x="1016253" y="69850"/>
                  </a:lnTo>
                  <a:lnTo>
                    <a:pt x="1016253" y="48005"/>
                  </a:lnTo>
                  <a:close/>
                </a:path>
                <a:path w="1047750" h="118109">
                  <a:moveTo>
                    <a:pt x="1022603" y="48005"/>
                  </a:moveTo>
                  <a:lnTo>
                    <a:pt x="1016253" y="48005"/>
                  </a:lnTo>
                  <a:lnTo>
                    <a:pt x="1016253" y="69850"/>
                  </a:lnTo>
                  <a:lnTo>
                    <a:pt x="1022603" y="69850"/>
                  </a:lnTo>
                  <a:lnTo>
                    <a:pt x="1022603" y="48005"/>
                  </a:lnTo>
                  <a:close/>
                </a:path>
                <a:path w="1047750" h="118109">
                  <a:moveTo>
                    <a:pt x="946784" y="0"/>
                  </a:moveTo>
                  <a:lnTo>
                    <a:pt x="938911" y="2031"/>
                  </a:lnTo>
                  <a:lnTo>
                    <a:pt x="935482" y="8127"/>
                  </a:lnTo>
                  <a:lnTo>
                    <a:pt x="931926" y="14096"/>
                  </a:lnTo>
                  <a:lnTo>
                    <a:pt x="933957" y="21970"/>
                  </a:lnTo>
                  <a:lnTo>
                    <a:pt x="940053" y="25400"/>
                  </a:lnTo>
                  <a:lnTo>
                    <a:pt x="997530" y="58927"/>
                  </a:lnTo>
                  <a:lnTo>
                    <a:pt x="1016253" y="48005"/>
                  </a:lnTo>
                  <a:lnTo>
                    <a:pt x="1022603" y="48005"/>
                  </a:lnTo>
                  <a:lnTo>
                    <a:pt x="1022603" y="46227"/>
                  </a:lnTo>
                  <a:lnTo>
                    <a:pt x="1025961" y="46227"/>
                  </a:lnTo>
                  <a:lnTo>
                    <a:pt x="952753" y="3555"/>
                  </a:lnTo>
                  <a:lnTo>
                    <a:pt x="9467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2013" y="918718"/>
            <a:ext cx="15900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QU</a:t>
            </a:r>
            <a:r>
              <a:rPr dirty="0" sz="3200" spc="-15"/>
              <a:t>A</a:t>
            </a:r>
            <a:r>
              <a:rPr dirty="0" sz="3200" spc="-5"/>
              <a:t>LITY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4365">
              <a:lnSpc>
                <a:spcPct val="100000"/>
              </a:lnSpc>
              <a:spcBef>
                <a:spcPts val="100"/>
              </a:spcBef>
            </a:pPr>
            <a:r>
              <a:rPr dirty="0"/>
              <a:t>CERTIFIED</a:t>
            </a:r>
            <a:r>
              <a:rPr dirty="0" spc="-5"/>
              <a:t> AFFILIATION</a:t>
            </a:r>
          </a:p>
          <a:p>
            <a:pPr marL="12700" marR="5080">
              <a:lnSpc>
                <a:spcPct val="114300"/>
              </a:lnSpc>
              <a:spcBef>
                <a:spcPts val="1710"/>
              </a:spcBef>
            </a:pPr>
            <a:r>
              <a:rPr dirty="0" sz="2400" spc="-204" b="0">
                <a:latin typeface="Verdana"/>
                <a:cs typeface="Verdana"/>
              </a:rPr>
              <a:t>We</a:t>
            </a:r>
            <a:r>
              <a:rPr dirty="0" sz="2400" spc="-484" b="0">
                <a:latin typeface="Verdana"/>
                <a:cs typeface="Verdana"/>
              </a:rPr>
              <a:t> </a:t>
            </a:r>
            <a:r>
              <a:rPr dirty="0" sz="2400" spc="-130" b="0">
                <a:latin typeface="Verdana"/>
                <a:cs typeface="Verdana"/>
              </a:rPr>
              <a:t>tie-up</a:t>
            </a:r>
            <a:r>
              <a:rPr dirty="0" sz="2400" spc="-470" b="0">
                <a:latin typeface="Verdana"/>
                <a:cs typeface="Verdana"/>
              </a:rPr>
              <a:t> </a:t>
            </a:r>
            <a:r>
              <a:rPr dirty="0" sz="2400" spc="-140" b="0">
                <a:latin typeface="Verdana"/>
                <a:cs typeface="Verdana"/>
              </a:rPr>
              <a:t>with</a:t>
            </a:r>
            <a:r>
              <a:rPr dirty="0" sz="2400" spc="-484" b="0">
                <a:latin typeface="Verdana"/>
                <a:cs typeface="Verdana"/>
              </a:rPr>
              <a:t> </a:t>
            </a:r>
            <a:r>
              <a:rPr dirty="0" sz="2400" spc="-125" b="0">
                <a:latin typeface="Verdana"/>
                <a:cs typeface="Verdana"/>
              </a:rPr>
              <a:t>quality</a:t>
            </a:r>
            <a:r>
              <a:rPr dirty="0" sz="2400" spc="-465" b="0">
                <a:latin typeface="Verdana"/>
                <a:cs typeface="Verdana"/>
              </a:rPr>
              <a:t> </a:t>
            </a:r>
            <a:r>
              <a:rPr dirty="0" sz="2400" spc="-140" b="0">
                <a:latin typeface="Verdana"/>
                <a:cs typeface="Verdana"/>
              </a:rPr>
              <a:t>manufacturers</a:t>
            </a:r>
            <a:r>
              <a:rPr dirty="0" sz="2400" spc="-475" b="0">
                <a:latin typeface="Verdana"/>
                <a:cs typeface="Verdana"/>
              </a:rPr>
              <a:t> </a:t>
            </a:r>
            <a:r>
              <a:rPr dirty="0" sz="2400" spc="-114" b="0">
                <a:latin typeface="Verdana"/>
                <a:cs typeface="Verdana"/>
              </a:rPr>
              <a:t>for</a:t>
            </a:r>
            <a:r>
              <a:rPr dirty="0" sz="2400" spc="275" b="0">
                <a:latin typeface="Verdana"/>
                <a:cs typeface="Verdana"/>
              </a:rPr>
              <a:t> </a:t>
            </a:r>
            <a:r>
              <a:rPr dirty="0" sz="2400" spc="-135" b="0">
                <a:latin typeface="Verdana"/>
                <a:cs typeface="Verdana"/>
              </a:rPr>
              <a:t>products</a:t>
            </a:r>
            <a:r>
              <a:rPr dirty="0" sz="2400" spc="-484" b="0">
                <a:latin typeface="Verdana"/>
                <a:cs typeface="Verdana"/>
              </a:rPr>
              <a:t> </a:t>
            </a:r>
            <a:r>
              <a:rPr dirty="0" sz="2400" spc="-175" b="0">
                <a:latin typeface="Verdana"/>
                <a:cs typeface="Verdana"/>
              </a:rPr>
              <a:t>who</a:t>
            </a:r>
            <a:r>
              <a:rPr dirty="0" sz="2400" spc="-480" b="0">
                <a:latin typeface="Verdana"/>
                <a:cs typeface="Verdana"/>
              </a:rPr>
              <a:t> </a:t>
            </a:r>
            <a:r>
              <a:rPr dirty="0" sz="2400" spc="-135" b="0">
                <a:latin typeface="Verdana"/>
                <a:cs typeface="Verdana"/>
              </a:rPr>
              <a:t>are</a:t>
            </a:r>
            <a:r>
              <a:rPr dirty="0" sz="2400" spc="-484" b="0">
                <a:latin typeface="Verdana"/>
                <a:cs typeface="Verdana"/>
              </a:rPr>
              <a:t> </a:t>
            </a:r>
            <a:r>
              <a:rPr dirty="0" sz="2400" spc="-114" b="0">
                <a:latin typeface="Verdana"/>
                <a:cs typeface="Verdana"/>
              </a:rPr>
              <a:t>certified</a:t>
            </a:r>
            <a:r>
              <a:rPr dirty="0" sz="2400" spc="-459" b="0">
                <a:latin typeface="Verdana"/>
                <a:cs typeface="Verdana"/>
              </a:rPr>
              <a:t> </a:t>
            </a:r>
            <a:r>
              <a:rPr dirty="0" sz="2400" spc="-120" b="0">
                <a:latin typeface="Verdana"/>
                <a:cs typeface="Verdana"/>
              </a:rPr>
              <a:t>for</a:t>
            </a:r>
            <a:r>
              <a:rPr dirty="0" sz="2400" spc="-140" b="0">
                <a:latin typeface="Verdana"/>
                <a:cs typeface="Verdana"/>
              </a:rPr>
              <a:t> </a:t>
            </a:r>
            <a:r>
              <a:rPr dirty="0" sz="2400" spc="-120" b="0">
                <a:latin typeface="Verdana"/>
                <a:cs typeface="Verdana"/>
              </a:rPr>
              <a:t>their</a:t>
            </a:r>
            <a:r>
              <a:rPr dirty="0" sz="2400" spc="-484" b="0">
                <a:latin typeface="Verdana"/>
                <a:cs typeface="Verdana"/>
              </a:rPr>
              <a:t> </a:t>
            </a:r>
            <a:r>
              <a:rPr dirty="0" sz="2400" spc="-125" b="0">
                <a:latin typeface="Verdana"/>
                <a:cs typeface="Verdana"/>
              </a:rPr>
              <a:t>quality</a:t>
            </a:r>
            <a:r>
              <a:rPr dirty="0" sz="2400" spc="-480" b="0">
                <a:latin typeface="Verdana"/>
                <a:cs typeface="Verdana"/>
              </a:rPr>
              <a:t> </a:t>
            </a:r>
            <a:r>
              <a:rPr dirty="0" sz="2400" spc="-160" b="0">
                <a:latin typeface="Verdana"/>
                <a:cs typeface="Verdana"/>
              </a:rPr>
              <a:t>and</a:t>
            </a:r>
            <a:r>
              <a:rPr dirty="0" sz="2400" spc="-465" b="0">
                <a:latin typeface="Verdana"/>
                <a:cs typeface="Verdana"/>
              </a:rPr>
              <a:t> </a:t>
            </a:r>
            <a:r>
              <a:rPr dirty="0" sz="2400" spc="-175" b="0">
                <a:latin typeface="Verdana"/>
                <a:cs typeface="Verdana"/>
              </a:rPr>
              <a:t>who</a:t>
            </a:r>
            <a:r>
              <a:rPr dirty="0" sz="2400" spc="-480" b="0">
                <a:latin typeface="Verdana"/>
                <a:cs typeface="Verdana"/>
              </a:rPr>
              <a:t> </a:t>
            </a:r>
            <a:r>
              <a:rPr dirty="0" sz="2400" spc="-130" b="0">
                <a:latin typeface="Verdana"/>
                <a:cs typeface="Verdana"/>
              </a:rPr>
              <a:t>follow</a:t>
            </a:r>
            <a:r>
              <a:rPr dirty="0" sz="2400" spc="-470" b="0">
                <a:latin typeface="Verdana"/>
                <a:cs typeface="Verdana"/>
              </a:rPr>
              <a:t> </a:t>
            </a:r>
            <a:r>
              <a:rPr dirty="0" sz="2400" spc="-140" b="0">
                <a:latin typeface="Verdana"/>
                <a:cs typeface="Verdana"/>
              </a:rPr>
              <a:t>these  </a:t>
            </a:r>
            <a:r>
              <a:rPr dirty="0" sz="2400" spc="-5" b="0">
                <a:latin typeface="Verdana"/>
                <a:cs typeface="Verdana"/>
              </a:rPr>
              <a:t>below</a:t>
            </a:r>
            <a:r>
              <a:rPr dirty="0" sz="2400" spc="-459" b="0">
                <a:latin typeface="Verdana"/>
                <a:cs typeface="Verdana"/>
              </a:rPr>
              <a:t> </a:t>
            </a:r>
            <a:r>
              <a:rPr dirty="0" sz="2400" spc="-5" b="0">
                <a:latin typeface="Verdana"/>
                <a:cs typeface="Verdana"/>
              </a:rPr>
              <a:t>manufacturing</a:t>
            </a:r>
            <a:r>
              <a:rPr dirty="0" sz="2400" spc="-450" b="0">
                <a:latin typeface="Verdana"/>
                <a:cs typeface="Verdana"/>
              </a:rPr>
              <a:t> </a:t>
            </a:r>
            <a:r>
              <a:rPr dirty="0" sz="2400" spc="-5" b="0">
                <a:latin typeface="Verdana"/>
                <a:cs typeface="Verdana"/>
              </a:rPr>
              <a:t>process</a:t>
            </a:r>
            <a:r>
              <a:rPr dirty="0" sz="2400" spc="-440" b="0">
                <a:latin typeface="Verdana"/>
                <a:cs typeface="Verdana"/>
              </a:rPr>
              <a:t> </a:t>
            </a:r>
            <a:r>
              <a:rPr dirty="0" sz="2400" spc="-5" b="0">
                <a:latin typeface="Verdana"/>
                <a:cs typeface="Verdana"/>
              </a:rPr>
              <a:t>which</a:t>
            </a:r>
            <a:r>
              <a:rPr dirty="0" sz="2400" spc="-445" b="0">
                <a:latin typeface="Verdana"/>
                <a:cs typeface="Verdana"/>
              </a:rPr>
              <a:t> </a:t>
            </a:r>
            <a:r>
              <a:rPr dirty="0" sz="2400" b="0">
                <a:latin typeface="Verdana"/>
                <a:cs typeface="Verdana"/>
              </a:rPr>
              <a:t>ensures</a:t>
            </a:r>
            <a:r>
              <a:rPr dirty="0" sz="2400" spc="-470" b="0">
                <a:latin typeface="Verdana"/>
                <a:cs typeface="Verdana"/>
              </a:rPr>
              <a:t> </a:t>
            </a:r>
            <a:r>
              <a:rPr dirty="0" sz="2400" b="0">
                <a:latin typeface="Verdana"/>
                <a:cs typeface="Verdana"/>
              </a:rPr>
              <a:t>quality</a:t>
            </a:r>
            <a:r>
              <a:rPr dirty="0" sz="2400" spc="-470" b="0">
                <a:latin typeface="Verdana"/>
                <a:cs typeface="Verdana"/>
              </a:rPr>
              <a:t> </a:t>
            </a:r>
            <a:r>
              <a:rPr dirty="0" sz="2400" b="0">
                <a:latin typeface="Verdana"/>
                <a:cs typeface="Verdana"/>
              </a:rPr>
              <a:t>end</a:t>
            </a:r>
            <a:r>
              <a:rPr dirty="0" sz="2400" spc="-455" b="0">
                <a:latin typeface="Verdana"/>
                <a:cs typeface="Verdana"/>
              </a:rPr>
              <a:t> </a:t>
            </a:r>
            <a:r>
              <a:rPr dirty="0" sz="2400" spc="-5" b="0">
                <a:latin typeface="Verdana"/>
                <a:cs typeface="Verdana"/>
              </a:rPr>
              <a:t>products!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marL="6406515">
              <a:lnSpc>
                <a:spcPct val="100000"/>
              </a:lnSpc>
              <a:spcBef>
                <a:spcPts val="1814"/>
              </a:spcBef>
            </a:pPr>
            <a:r>
              <a:rPr dirty="0" sz="2400" spc="-160" b="0">
                <a:latin typeface="Verdana"/>
                <a:cs typeface="Verdana"/>
              </a:rPr>
              <a:t>To </a:t>
            </a:r>
            <a:r>
              <a:rPr dirty="0" sz="2400" spc="-145" b="0">
                <a:latin typeface="Verdana"/>
                <a:cs typeface="Verdana"/>
              </a:rPr>
              <a:t>check </a:t>
            </a:r>
            <a:r>
              <a:rPr dirty="0" sz="2400" spc="-135" b="0">
                <a:latin typeface="Verdana"/>
                <a:cs typeface="Verdana"/>
              </a:rPr>
              <a:t>the products </a:t>
            </a:r>
            <a:r>
              <a:rPr dirty="0" sz="2400" spc="-125" b="0">
                <a:latin typeface="Verdana"/>
                <a:cs typeface="Verdana"/>
              </a:rPr>
              <a:t>specifications </a:t>
            </a:r>
            <a:r>
              <a:rPr dirty="0" sz="2400" spc="-145" b="0">
                <a:latin typeface="Verdana"/>
                <a:cs typeface="Verdana"/>
              </a:rPr>
              <a:t>as </a:t>
            </a:r>
            <a:r>
              <a:rPr dirty="0" sz="2400" spc="-140" b="0">
                <a:latin typeface="Verdana"/>
                <a:cs typeface="Verdana"/>
              </a:rPr>
              <a:t>per </a:t>
            </a:r>
            <a:r>
              <a:rPr dirty="0" sz="2400" spc="-160" b="0">
                <a:latin typeface="Verdana"/>
                <a:cs typeface="Verdana"/>
              </a:rPr>
              <a:t>norms</a:t>
            </a:r>
            <a:r>
              <a:rPr dirty="0" sz="2400" spc="-360" b="0">
                <a:latin typeface="Verdana"/>
                <a:cs typeface="Verdana"/>
              </a:rPr>
              <a:t> </a:t>
            </a:r>
            <a:r>
              <a:rPr dirty="0" sz="2400" spc="-185" b="0">
                <a:latin typeface="Verdana"/>
                <a:cs typeface="Verdana"/>
              </a:rPr>
              <a:t>we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3298" y="4509642"/>
            <a:ext cx="17449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z="2400" spc="-150">
                <a:latin typeface="Verdana"/>
                <a:cs typeface="Verdana"/>
              </a:rPr>
              <a:t>e</a:t>
            </a:r>
            <a:r>
              <a:rPr dirty="0" sz="2400" spc="-155">
                <a:latin typeface="Verdana"/>
                <a:cs typeface="Verdana"/>
              </a:rPr>
              <a:t>n</a:t>
            </a:r>
            <a:r>
              <a:rPr dirty="0" sz="2400" spc="-135">
                <a:latin typeface="Verdana"/>
                <a:cs typeface="Verdana"/>
              </a:rPr>
              <a:t>s</a:t>
            </a:r>
            <a:r>
              <a:rPr dirty="0" sz="2400" spc="-155">
                <a:latin typeface="Verdana"/>
                <a:cs typeface="Verdana"/>
              </a:rPr>
              <a:t>u</a:t>
            </a:r>
            <a:r>
              <a:rPr dirty="0" sz="2400" spc="-135">
                <a:latin typeface="Verdana"/>
                <a:cs typeface="Verdana"/>
              </a:rPr>
              <a:t>re</a:t>
            </a:r>
            <a:r>
              <a:rPr dirty="0" sz="2400">
                <a:latin typeface="Verdana"/>
                <a:cs typeface="Verdana"/>
              </a:rPr>
              <a:t>	</a:t>
            </a:r>
            <a:r>
              <a:rPr dirty="0" sz="2400" spc="-90">
                <a:latin typeface="Verdana"/>
                <a:cs typeface="Verdana"/>
              </a:rPr>
              <a:t>t</a:t>
            </a:r>
            <a:r>
              <a:rPr dirty="0" sz="2400" spc="-155">
                <a:latin typeface="Verdana"/>
                <a:cs typeface="Verdana"/>
              </a:rPr>
              <a:t>h</a:t>
            </a:r>
            <a:r>
              <a:rPr dirty="0" sz="2400" spc="-155">
                <a:latin typeface="Verdana"/>
                <a:cs typeface="Verdana"/>
              </a:rPr>
              <a:t>a</a:t>
            </a:r>
            <a:r>
              <a:rPr dirty="0" sz="2400" spc="-105">
                <a:latin typeface="Verdana"/>
                <a:cs typeface="Verdana"/>
              </a:rPr>
              <a:t>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99055" y="4457572"/>
            <a:ext cx="5551170" cy="861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8915">
              <a:lnSpc>
                <a:spcPct val="114199"/>
              </a:lnSpc>
              <a:spcBef>
                <a:spcPts val="100"/>
              </a:spcBef>
              <a:tabLst>
                <a:tab pos="842644" algn="l"/>
                <a:tab pos="920750" algn="l"/>
                <a:tab pos="1968500" algn="l"/>
                <a:tab pos="2308860" algn="l"/>
                <a:tab pos="2647315" algn="l"/>
                <a:tab pos="4072890" algn="l"/>
                <a:tab pos="4123690" algn="l"/>
                <a:tab pos="5095240" algn="l"/>
                <a:tab pos="5339715" algn="l"/>
              </a:tabLst>
            </a:pPr>
            <a:r>
              <a:rPr dirty="0" sz="2400" spc="-210">
                <a:latin typeface="Verdana"/>
                <a:cs typeface="Verdana"/>
              </a:rPr>
              <a:t>w</a:t>
            </a:r>
            <a:r>
              <a:rPr dirty="0" sz="2400" spc="-155">
                <a:latin typeface="Verdana"/>
                <a:cs typeface="Verdana"/>
              </a:rPr>
              <a:t>e</a:t>
            </a:r>
            <a:r>
              <a:rPr dirty="0" sz="2400">
                <a:latin typeface="Verdana"/>
                <a:cs typeface="Verdana"/>
              </a:rPr>
              <a:t>	</a:t>
            </a:r>
            <a:r>
              <a:rPr dirty="0" sz="2400" spc="-135">
                <a:latin typeface="Verdana"/>
                <a:cs typeface="Verdana"/>
              </a:rPr>
              <a:t>s</a:t>
            </a:r>
            <a:r>
              <a:rPr dirty="0" sz="2400" spc="-155">
                <a:latin typeface="Verdana"/>
                <a:cs typeface="Verdana"/>
              </a:rPr>
              <a:t>u</a:t>
            </a:r>
            <a:r>
              <a:rPr dirty="0" sz="2400" spc="-160">
                <a:latin typeface="Verdana"/>
                <a:cs typeface="Verdana"/>
              </a:rPr>
              <a:t>pp</a:t>
            </a:r>
            <a:r>
              <a:rPr dirty="0" sz="2400" spc="-85">
                <a:latin typeface="Verdana"/>
                <a:cs typeface="Verdana"/>
              </a:rPr>
              <a:t>l</a:t>
            </a:r>
            <a:r>
              <a:rPr dirty="0" sz="2400" spc="-155">
                <a:latin typeface="Verdana"/>
                <a:cs typeface="Verdana"/>
              </a:rPr>
              <a:t>y</a:t>
            </a:r>
            <a:r>
              <a:rPr dirty="0" sz="2400">
                <a:latin typeface="Verdana"/>
                <a:cs typeface="Verdana"/>
              </a:rPr>
              <a:t>	</a:t>
            </a:r>
            <a:r>
              <a:rPr dirty="0" sz="2400" spc="-100">
                <a:latin typeface="Verdana"/>
                <a:cs typeface="Verdana"/>
              </a:rPr>
              <a:t>t</a:t>
            </a:r>
            <a:r>
              <a:rPr dirty="0" sz="2400" spc="-160">
                <a:latin typeface="Verdana"/>
                <a:cs typeface="Verdana"/>
              </a:rPr>
              <a:t>he</a:t>
            </a:r>
            <a:r>
              <a:rPr dirty="0" sz="2400">
                <a:latin typeface="Verdana"/>
                <a:cs typeface="Verdana"/>
              </a:rPr>
              <a:t>	</a:t>
            </a:r>
            <a:r>
              <a:rPr dirty="0" sz="2400" spc="-160">
                <a:latin typeface="Verdana"/>
                <a:cs typeface="Verdana"/>
              </a:rPr>
              <a:t>p</a:t>
            </a:r>
            <a:r>
              <a:rPr dirty="0" sz="2400" spc="-135">
                <a:latin typeface="Verdana"/>
                <a:cs typeface="Verdana"/>
              </a:rPr>
              <a:t>ro</a:t>
            </a:r>
            <a:r>
              <a:rPr dirty="0" sz="2400" spc="-140">
                <a:latin typeface="Verdana"/>
                <a:cs typeface="Verdana"/>
              </a:rPr>
              <a:t>d</a:t>
            </a:r>
            <a:r>
              <a:rPr dirty="0" sz="2400" spc="-150">
                <a:latin typeface="Verdana"/>
                <a:cs typeface="Verdana"/>
              </a:rPr>
              <a:t>uc</a:t>
            </a:r>
            <a:r>
              <a:rPr dirty="0" sz="2400" spc="-90">
                <a:latin typeface="Verdana"/>
                <a:cs typeface="Verdana"/>
              </a:rPr>
              <a:t>t</a:t>
            </a:r>
            <a:r>
              <a:rPr dirty="0" sz="2400" spc="-135">
                <a:latin typeface="Verdana"/>
                <a:cs typeface="Verdana"/>
              </a:rPr>
              <a:t>s</a:t>
            </a:r>
            <a:r>
              <a:rPr dirty="0" sz="2400">
                <a:latin typeface="Verdana"/>
                <a:cs typeface="Verdana"/>
              </a:rPr>
              <a:t>	</a:t>
            </a:r>
            <a:r>
              <a:rPr dirty="0" sz="2400" spc="-210">
                <a:latin typeface="Verdana"/>
                <a:cs typeface="Verdana"/>
              </a:rPr>
              <a:t>w</a:t>
            </a:r>
            <a:r>
              <a:rPr dirty="0" sz="2400" spc="-165">
                <a:latin typeface="Verdana"/>
                <a:cs typeface="Verdana"/>
              </a:rPr>
              <a:t>h</a:t>
            </a:r>
            <a:r>
              <a:rPr dirty="0" sz="2400" spc="-60">
                <a:latin typeface="Verdana"/>
                <a:cs typeface="Verdana"/>
              </a:rPr>
              <a:t>i</a:t>
            </a:r>
            <a:r>
              <a:rPr dirty="0" sz="2400" spc="-125">
                <a:latin typeface="Verdana"/>
                <a:cs typeface="Verdana"/>
              </a:rPr>
              <a:t>c</a:t>
            </a:r>
            <a:r>
              <a:rPr dirty="0" sz="2400" spc="-165">
                <a:latin typeface="Verdana"/>
                <a:cs typeface="Verdana"/>
              </a:rPr>
              <a:t>h</a:t>
            </a:r>
            <a:r>
              <a:rPr dirty="0" sz="2400">
                <a:latin typeface="Verdana"/>
                <a:cs typeface="Verdana"/>
              </a:rPr>
              <a:t>	</a:t>
            </a:r>
            <a:r>
              <a:rPr dirty="0" sz="2400" spc="-155">
                <a:latin typeface="Verdana"/>
                <a:cs typeface="Verdana"/>
              </a:rPr>
              <a:t>a</a:t>
            </a:r>
            <a:r>
              <a:rPr dirty="0" sz="2400" spc="-114">
                <a:latin typeface="Verdana"/>
                <a:cs typeface="Verdana"/>
              </a:rPr>
              <a:t>re  </a:t>
            </a:r>
            <a:r>
              <a:rPr dirty="0" sz="2400" spc="-210">
                <a:latin typeface="Verdana"/>
                <a:cs typeface="Verdana"/>
              </a:rPr>
              <a:t>w</a:t>
            </a:r>
            <a:r>
              <a:rPr dirty="0" sz="2400" spc="-85">
                <a:latin typeface="Verdana"/>
                <a:cs typeface="Verdana"/>
              </a:rPr>
              <a:t>i</a:t>
            </a:r>
            <a:r>
              <a:rPr dirty="0" sz="2400" spc="-90">
                <a:latin typeface="Verdana"/>
                <a:cs typeface="Verdana"/>
              </a:rPr>
              <a:t>t</a:t>
            </a:r>
            <a:r>
              <a:rPr dirty="0" sz="2400" spc="-165">
                <a:latin typeface="Verdana"/>
                <a:cs typeface="Verdana"/>
              </a:rPr>
              <a:t>h</a:t>
            </a:r>
            <a:r>
              <a:rPr dirty="0" sz="2400">
                <a:latin typeface="Verdana"/>
                <a:cs typeface="Verdana"/>
              </a:rPr>
              <a:t>		</a:t>
            </a:r>
            <a:r>
              <a:rPr dirty="0" sz="2400" spc="-140">
                <a:latin typeface="Verdana"/>
                <a:cs typeface="Verdana"/>
              </a:rPr>
              <a:t>globa</a:t>
            </a:r>
            <a:r>
              <a:rPr dirty="0" sz="2400" spc="-85">
                <a:latin typeface="Verdana"/>
                <a:cs typeface="Verdana"/>
              </a:rPr>
              <a:t>l</a:t>
            </a:r>
            <a:r>
              <a:rPr dirty="0" sz="2400" spc="-114">
                <a:latin typeface="Verdana"/>
                <a:cs typeface="Verdana"/>
              </a:rPr>
              <a:t>ly</a:t>
            </a:r>
            <a:r>
              <a:rPr dirty="0" sz="2400">
                <a:latin typeface="Verdana"/>
                <a:cs typeface="Verdana"/>
              </a:rPr>
              <a:t>	</a:t>
            </a:r>
            <a:r>
              <a:rPr dirty="0" sz="2400" spc="-110">
                <a:latin typeface="Verdana"/>
                <a:cs typeface="Verdana"/>
              </a:rPr>
              <a:t>r</a:t>
            </a:r>
            <a:r>
              <a:rPr dirty="0" sz="2400" spc="-140">
                <a:latin typeface="Verdana"/>
                <a:cs typeface="Verdana"/>
              </a:rPr>
              <a:t>e</a:t>
            </a:r>
            <a:r>
              <a:rPr dirty="0" sz="2400" spc="-135">
                <a:latin typeface="Verdana"/>
                <a:cs typeface="Verdana"/>
              </a:rPr>
              <a:t>c</a:t>
            </a:r>
            <a:r>
              <a:rPr dirty="0" sz="2400" spc="-155">
                <a:latin typeface="Verdana"/>
                <a:cs typeface="Verdana"/>
              </a:rPr>
              <a:t>o</a:t>
            </a:r>
            <a:r>
              <a:rPr dirty="0" sz="2400" spc="-150">
                <a:latin typeface="Verdana"/>
                <a:cs typeface="Verdana"/>
              </a:rPr>
              <a:t>g</a:t>
            </a:r>
            <a:r>
              <a:rPr dirty="0" sz="2400" spc="-165">
                <a:latin typeface="Verdana"/>
                <a:cs typeface="Verdana"/>
              </a:rPr>
              <a:t>n</a:t>
            </a:r>
            <a:r>
              <a:rPr dirty="0" sz="2400" spc="-60">
                <a:latin typeface="Verdana"/>
                <a:cs typeface="Verdana"/>
              </a:rPr>
              <a:t>i</a:t>
            </a:r>
            <a:r>
              <a:rPr dirty="0" sz="2400" spc="-135">
                <a:latin typeface="Verdana"/>
                <a:cs typeface="Verdana"/>
              </a:rPr>
              <a:t>s</a:t>
            </a:r>
            <a:r>
              <a:rPr dirty="0" sz="2400" spc="-150">
                <a:latin typeface="Verdana"/>
                <a:cs typeface="Verdana"/>
              </a:rPr>
              <a:t>e</a:t>
            </a:r>
            <a:r>
              <a:rPr dirty="0" sz="2400" spc="-165">
                <a:latin typeface="Verdana"/>
                <a:cs typeface="Verdana"/>
              </a:rPr>
              <a:t>d</a:t>
            </a:r>
            <a:r>
              <a:rPr dirty="0" sz="2400">
                <a:latin typeface="Verdana"/>
                <a:cs typeface="Verdana"/>
              </a:rPr>
              <a:t>		</a:t>
            </a:r>
            <a:r>
              <a:rPr dirty="0" sz="2400" spc="-155">
                <a:latin typeface="Verdana"/>
                <a:cs typeface="Verdana"/>
              </a:rPr>
              <a:t>bod</a:t>
            </a:r>
            <a:r>
              <a:rPr dirty="0" sz="2400" spc="-85">
                <a:latin typeface="Verdana"/>
                <a:cs typeface="Verdana"/>
              </a:rPr>
              <a:t>i</a:t>
            </a:r>
            <a:r>
              <a:rPr dirty="0" sz="2400" spc="-150">
                <a:latin typeface="Verdana"/>
                <a:cs typeface="Verdana"/>
              </a:rPr>
              <a:t>e</a:t>
            </a:r>
            <a:r>
              <a:rPr dirty="0" sz="2400" spc="-135">
                <a:latin typeface="Verdana"/>
                <a:cs typeface="Verdana"/>
              </a:rPr>
              <a:t>s</a:t>
            </a:r>
            <a:r>
              <a:rPr dirty="0" sz="2400">
                <a:latin typeface="Verdana"/>
                <a:cs typeface="Verdana"/>
              </a:rPr>
              <a:t>		</a:t>
            </a:r>
            <a:r>
              <a:rPr dirty="0" sz="2400" spc="-190">
                <a:latin typeface="Verdana"/>
                <a:cs typeface="Verdana"/>
              </a:rPr>
              <a:t>&amp;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3298" y="4874132"/>
            <a:ext cx="158877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2400" spc="-130">
                <a:latin typeface="Verdana"/>
                <a:cs typeface="Verdana"/>
              </a:rPr>
              <a:t>accredited  </a:t>
            </a:r>
            <a:r>
              <a:rPr dirty="0" sz="2400" spc="-155">
                <a:latin typeface="Verdana"/>
                <a:cs typeface="Verdana"/>
              </a:rPr>
              <a:t>a</a:t>
            </a:r>
            <a:r>
              <a:rPr dirty="0" sz="2400" spc="-165">
                <a:latin typeface="Verdana"/>
                <a:cs typeface="Verdana"/>
              </a:rPr>
              <a:t>u</a:t>
            </a:r>
            <a:r>
              <a:rPr dirty="0" sz="2400" spc="-100">
                <a:latin typeface="Verdana"/>
                <a:cs typeface="Verdana"/>
              </a:rPr>
              <a:t>t</a:t>
            </a:r>
            <a:r>
              <a:rPr dirty="0" sz="2400" spc="-155">
                <a:latin typeface="Verdana"/>
                <a:cs typeface="Verdana"/>
              </a:rPr>
              <a:t>h</a:t>
            </a:r>
            <a:r>
              <a:rPr dirty="0" sz="2400" spc="-130">
                <a:latin typeface="Verdana"/>
                <a:cs typeface="Verdana"/>
              </a:rPr>
              <a:t>or</a:t>
            </a:r>
            <a:r>
              <a:rPr dirty="0" sz="2400" spc="-85">
                <a:latin typeface="Verdana"/>
                <a:cs typeface="Verdana"/>
              </a:rPr>
              <a:t>i</a:t>
            </a:r>
            <a:r>
              <a:rPr dirty="0" sz="2400" spc="-100">
                <a:latin typeface="Verdana"/>
                <a:cs typeface="Verdana"/>
              </a:rPr>
              <a:t>t</a:t>
            </a:r>
            <a:r>
              <a:rPr dirty="0" sz="2400" spc="-85">
                <a:latin typeface="Verdana"/>
                <a:cs typeface="Verdana"/>
              </a:rPr>
              <a:t>i</a:t>
            </a:r>
            <a:r>
              <a:rPr dirty="0" sz="2400" spc="-140">
                <a:latin typeface="Verdana"/>
                <a:cs typeface="Verdana"/>
              </a:rPr>
              <a:t>e</a:t>
            </a:r>
            <a:r>
              <a:rPr dirty="0" sz="2400" spc="-125">
                <a:latin typeface="Verdana"/>
                <a:cs typeface="Verdana"/>
              </a:rPr>
              <a:t>s</a:t>
            </a:r>
            <a:r>
              <a:rPr dirty="0" sz="2400" spc="-95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3298" y="5712332"/>
            <a:ext cx="7744459" cy="2956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5"/>
              </a:spcBef>
            </a:pPr>
            <a:r>
              <a:rPr dirty="0" sz="2400" spc="-140">
                <a:latin typeface="Verdana"/>
                <a:cs typeface="Verdana"/>
              </a:rPr>
              <a:t>Process</a:t>
            </a:r>
            <a:r>
              <a:rPr dirty="0" sz="2400" spc="-390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control</a:t>
            </a:r>
            <a:r>
              <a:rPr dirty="0" sz="2400" spc="-395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to</a:t>
            </a:r>
            <a:r>
              <a:rPr dirty="0" sz="2400" spc="-380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be</a:t>
            </a:r>
            <a:r>
              <a:rPr dirty="0" sz="2400" spc="-400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followed</a:t>
            </a:r>
            <a:r>
              <a:rPr dirty="0" sz="2400" spc="-370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with</a:t>
            </a:r>
            <a:r>
              <a:rPr dirty="0" sz="2400" spc="-390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best</a:t>
            </a:r>
            <a:r>
              <a:rPr dirty="0" sz="2400" spc="-390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strategies</a:t>
            </a:r>
            <a:r>
              <a:rPr dirty="0" sz="2400" spc="-375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and</a:t>
            </a:r>
            <a:r>
              <a:rPr dirty="0" sz="2400" spc="-375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the  </a:t>
            </a:r>
            <a:r>
              <a:rPr dirty="0" sz="2400" spc="-30">
                <a:latin typeface="Verdana"/>
                <a:cs typeface="Verdana"/>
              </a:rPr>
              <a:t>qualitychecktobemadeatregularintervals </a:t>
            </a:r>
            <a:r>
              <a:rPr dirty="0" sz="2400" spc="-70">
                <a:latin typeface="Verdana"/>
                <a:cs typeface="Verdana"/>
              </a:rPr>
              <a:t>to  </a:t>
            </a:r>
            <a:r>
              <a:rPr dirty="0" sz="2400" spc="-75">
                <a:latin typeface="Verdana"/>
                <a:cs typeface="Verdana"/>
              </a:rPr>
              <a:t>maintain </a:t>
            </a:r>
            <a:r>
              <a:rPr dirty="0" sz="2400" spc="-85">
                <a:latin typeface="Verdana"/>
                <a:cs typeface="Verdana"/>
              </a:rPr>
              <a:t>a </a:t>
            </a:r>
            <a:r>
              <a:rPr dirty="0" sz="2400" spc="-70">
                <a:latin typeface="Verdana"/>
                <a:cs typeface="Verdana"/>
              </a:rPr>
              <a:t>systematical</a:t>
            </a:r>
            <a:r>
              <a:rPr dirty="0" sz="2400" spc="60">
                <a:latin typeface="Verdana"/>
                <a:cs typeface="Verdana"/>
              </a:rPr>
              <a:t> </a:t>
            </a:r>
            <a:r>
              <a:rPr dirty="0" sz="2400" spc="-60">
                <a:latin typeface="Verdana"/>
                <a:cs typeface="Verdana"/>
              </a:rPr>
              <a:t>stock.</a:t>
            </a:r>
            <a:endParaRPr sz="2400">
              <a:latin typeface="Verdana"/>
              <a:cs typeface="Verdana"/>
            </a:endParaRPr>
          </a:p>
          <a:p>
            <a:pPr marL="12700" marR="584835">
              <a:lnSpc>
                <a:spcPct val="114300"/>
              </a:lnSpc>
              <a:spcBef>
                <a:spcPts val="20"/>
              </a:spcBef>
            </a:pPr>
            <a:r>
              <a:rPr dirty="0" sz="2400" spc="-160">
                <a:latin typeface="Verdana"/>
                <a:cs typeface="Verdana"/>
              </a:rPr>
              <a:t>Our </a:t>
            </a:r>
            <a:r>
              <a:rPr dirty="0" sz="2400" spc="-120">
                <a:latin typeface="Verdana"/>
                <a:cs typeface="Verdana"/>
              </a:rPr>
              <a:t>principles </a:t>
            </a:r>
            <a:r>
              <a:rPr dirty="0" sz="2400" spc="-155">
                <a:latin typeface="Verdana"/>
                <a:cs typeface="Verdana"/>
              </a:rPr>
              <a:t>have </a:t>
            </a:r>
            <a:r>
              <a:rPr dirty="0" sz="2400" spc="-130">
                <a:latin typeface="Verdana"/>
                <a:cs typeface="Verdana"/>
              </a:rPr>
              <a:t>state </a:t>
            </a:r>
            <a:r>
              <a:rPr dirty="0" sz="2400" spc="-125">
                <a:latin typeface="Verdana"/>
                <a:cs typeface="Verdana"/>
              </a:rPr>
              <a:t>of </a:t>
            </a:r>
            <a:r>
              <a:rPr dirty="0" sz="2400" spc="-120">
                <a:latin typeface="Verdana"/>
                <a:cs typeface="Verdana"/>
              </a:rPr>
              <a:t>art </a:t>
            </a:r>
            <a:r>
              <a:rPr dirty="0" sz="2400" spc="-140">
                <a:latin typeface="Verdana"/>
                <a:cs typeface="Verdana"/>
              </a:rPr>
              <a:t>manufacturing  </a:t>
            </a:r>
            <a:r>
              <a:rPr dirty="0" sz="2400" spc="-105">
                <a:latin typeface="Verdana"/>
                <a:cs typeface="Verdana"/>
              </a:rPr>
              <a:t>facilities </a:t>
            </a:r>
            <a:r>
              <a:rPr dirty="0" sz="2400" spc="-130">
                <a:latin typeface="Verdana"/>
                <a:cs typeface="Verdana"/>
              </a:rPr>
              <a:t>with </a:t>
            </a:r>
            <a:r>
              <a:rPr dirty="0" sz="2400" spc="-114">
                <a:latin typeface="Verdana"/>
                <a:cs typeface="Verdana"/>
              </a:rPr>
              <a:t>in </a:t>
            </a:r>
            <a:r>
              <a:rPr dirty="0" sz="2400" spc="-150">
                <a:latin typeface="Verdana"/>
                <a:cs typeface="Verdana"/>
              </a:rPr>
              <a:t>house </a:t>
            </a:r>
            <a:r>
              <a:rPr dirty="0" sz="2400" spc="-125">
                <a:latin typeface="Verdana"/>
                <a:cs typeface="Verdana"/>
              </a:rPr>
              <a:t>testing </a:t>
            </a:r>
            <a:r>
              <a:rPr dirty="0" sz="2400" spc="-155">
                <a:latin typeface="Verdana"/>
                <a:cs typeface="Verdana"/>
              </a:rPr>
              <a:t>and </a:t>
            </a:r>
            <a:r>
              <a:rPr dirty="0" sz="2400" spc="-145">
                <a:latin typeface="Verdana"/>
                <a:cs typeface="Verdana"/>
              </a:rPr>
              <a:t>then </a:t>
            </a:r>
            <a:r>
              <a:rPr dirty="0" sz="2400" spc="-110">
                <a:latin typeface="Verdana"/>
                <a:cs typeface="Verdana"/>
              </a:rPr>
              <a:t>final  </a:t>
            </a:r>
            <a:r>
              <a:rPr dirty="0" sz="2400" spc="-130">
                <a:latin typeface="Verdana"/>
                <a:cs typeface="Verdana"/>
              </a:rPr>
              <a:t>inspections </a:t>
            </a:r>
            <a:r>
              <a:rPr dirty="0" sz="2400" spc="-140">
                <a:latin typeface="Verdana"/>
                <a:cs typeface="Verdana"/>
              </a:rPr>
              <a:t>are </a:t>
            </a:r>
            <a:r>
              <a:rPr dirty="0" sz="2400" spc="-155">
                <a:latin typeface="Verdana"/>
                <a:cs typeface="Verdana"/>
              </a:rPr>
              <a:t>done </a:t>
            </a:r>
            <a:r>
              <a:rPr dirty="0" sz="2400" spc="-140">
                <a:latin typeface="Verdana"/>
                <a:cs typeface="Verdana"/>
              </a:rPr>
              <a:t>before </a:t>
            </a:r>
            <a:r>
              <a:rPr dirty="0" sz="2400" spc="-135">
                <a:latin typeface="Verdana"/>
                <a:cs typeface="Verdana"/>
              </a:rPr>
              <a:t>dispatching </a:t>
            </a:r>
            <a:r>
              <a:rPr dirty="0" sz="2400" spc="-130">
                <a:latin typeface="Verdana"/>
                <a:cs typeface="Verdana"/>
              </a:rPr>
              <a:t>to </a:t>
            </a:r>
            <a:r>
              <a:rPr dirty="0" sz="2400" spc="-140">
                <a:latin typeface="Verdana"/>
                <a:cs typeface="Verdana"/>
              </a:rPr>
              <a:t>maintain  </a:t>
            </a:r>
            <a:r>
              <a:rPr dirty="0" sz="2400" spc="-145">
                <a:latin typeface="Verdana"/>
                <a:cs typeface="Verdana"/>
              </a:rPr>
              <a:t>customer</a:t>
            </a:r>
            <a:r>
              <a:rPr dirty="0" sz="2400" spc="-85">
                <a:latin typeface="Verdana"/>
                <a:cs typeface="Verdana"/>
              </a:rPr>
              <a:t> </a:t>
            </a:r>
            <a:r>
              <a:rPr dirty="0" sz="2400" spc="-120">
                <a:latin typeface="Verdana"/>
                <a:cs typeface="Verdana"/>
              </a:rPr>
              <a:t>relationship.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169" y="9638030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2219" y="4253865"/>
            <a:ext cx="104773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2219" y="5928867"/>
            <a:ext cx="104773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02219" y="7185026"/>
            <a:ext cx="104773" cy="104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31464" y="4069715"/>
            <a:ext cx="3564254" cy="3688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0650" y="102870"/>
            <a:ext cx="5797550" cy="1840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7548" y="9785414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0202" y="959866"/>
            <a:ext cx="21374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5FB03D"/>
                </a:solidFill>
              </a:rPr>
              <a:t>GO</a:t>
            </a:r>
            <a:r>
              <a:rPr dirty="0" spc="-80">
                <a:solidFill>
                  <a:srgbClr val="5FB03D"/>
                </a:solidFill>
              </a:rPr>
              <a:t> </a:t>
            </a:r>
            <a:r>
              <a:rPr dirty="0" spc="-5">
                <a:solidFill>
                  <a:srgbClr val="5FB03D"/>
                </a:solidFill>
              </a:rPr>
              <a:t>GREEN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0303" y="3502888"/>
            <a:ext cx="10384790" cy="4836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6535">
              <a:lnSpc>
                <a:spcPct val="114999"/>
              </a:lnSpc>
              <a:spcBef>
                <a:spcPts val="100"/>
              </a:spcBef>
            </a:pPr>
            <a:r>
              <a:rPr dirty="0" sz="2600" b="1">
                <a:latin typeface="Arial"/>
                <a:cs typeface="Arial"/>
              </a:rPr>
              <a:t>We at </a:t>
            </a:r>
            <a:r>
              <a:rPr dirty="0" sz="2600" b="1">
                <a:solidFill>
                  <a:srgbClr val="5FB03D"/>
                </a:solidFill>
                <a:latin typeface="Arial"/>
                <a:cs typeface="Arial"/>
              </a:rPr>
              <a:t>A TO Z </a:t>
            </a:r>
            <a:r>
              <a:rPr dirty="0" sz="2600" spc="-5" b="1">
                <a:solidFill>
                  <a:srgbClr val="5FB03D"/>
                </a:solidFill>
                <a:latin typeface="Arial"/>
                <a:cs typeface="Arial"/>
              </a:rPr>
              <a:t>ELECTROTRADE (INDIA) </a:t>
            </a:r>
            <a:r>
              <a:rPr dirty="0" sz="2600" b="1">
                <a:solidFill>
                  <a:srgbClr val="5FB03D"/>
                </a:solidFill>
                <a:latin typeface="Arial"/>
                <a:cs typeface="Arial"/>
              </a:rPr>
              <a:t>PVT. </a:t>
            </a:r>
            <a:r>
              <a:rPr dirty="0" sz="2600" spc="-5" b="1">
                <a:solidFill>
                  <a:srgbClr val="5FB03D"/>
                </a:solidFill>
                <a:latin typeface="Arial"/>
                <a:cs typeface="Arial"/>
              </a:rPr>
              <a:t>LTD. </a:t>
            </a:r>
            <a:r>
              <a:rPr dirty="0" sz="2600" b="1">
                <a:latin typeface="Arial"/>
                <a:cs typeface="Arial"/>
              </a:rPr>
              <a:t>make </a:t>
            </a:r>
            <a:r>
              <a:rPr dirty="0" sz="2600" spc="-5" b="1">
                <a:latin typeface="Arial"/>
                <a:cs typeface="Arial"/>
              </a:rPr>
              <a:t>sure that  </a:t>
            </a:r>
            <a:r>
              <a:rPr dirty="0" sz="2600" spc="5" b="1">
                <a:latin typeface="Arial"/>
                <a:cs typeface="Arial"/>
              </a:rPr>
              <a:t>our </a:t>
            </a:r>
            <a:r>
              <a:rPr dirty="0" sz="2600" spc="-5" b="1">
                <a:latin typeface="Arial"/>
                <a:cs typeface="Arial"/>
              </a:rPr>
              <a:t>product </a:t>
            </a:r>
            <a:r>
              <a:rPr dirty="0" sz="2600" b="1">
                <a:latin typeface="Arial"/>
                <a:cs typeface="Arial"/>
              </a:rPr>
              <a:t>or affiliation should not </a:t>
            </a:r>
            <a:r>
              <a:rPr dirty="0" sz="2600" spc="-10" b="1">
                <a:latin typeface="Arial"/>
                <a:cs typeface="Arial"/>
              </a:rPr>
              <a:t>be </a:t>
            </a:r>
            <a:r>
              <a:rPr dirty="0" sz="2600" b="1">
                <a:latin typeface="Arial"/>
                <a:cs typeface="Arial"/>
              </a:rPr>
              <a:t>any </a:t>
            </a:r>
            <a:r>
              <a:rPr dirty="0" sz="2600" spc="-5" b="1">
                <a:latin typeface="Arial"/>
                <a:cs typeface="Arial"/>
              </a:rPr>
              <a:t>harm </a:t>
            </a:r>
            <a:r>
              <a:rPr dirty="0" sz="2600" b="1">
                <a:latin typeface="Arial"/>
                <a:cs typeface="Arial"/>
              </a:rPr>
              <a:t>to </a:t>
            </a:r>
            <a:r>
              <a:rPr dirty="0" sz="2600" spc="-5" b="1">
                <a:latin typeface="Arial"/>
                <a:cs typeface="Arial"/>
              </a:rPr>
              <a:t>the  environment </a:t>
            </a:r>
            <a:r>
              <a:rPr dirty="0" sz="2600" b="1">
                <a:latin typeface="Arial"/>
                <a:cs typeface="Arial"/>
              </a:rPr>
              <a:t>&amp; </a:t>
            </a:r>
            <a:r>
              <a:rPr dirty="0" sz="2600" spc="-5" b="1">
                <a:latin typeface="Arial"/>
                <a:cs typeface="Arial"/>
              </a:rPr>
              <a:t>society </a:t>
            </a:r>
            <a:r>
              <a:rPr dirty="0" sz="2600" b="1">
                <a:latin typeface="Arial"/>
                <a:cs typeface="Arial"/>
              </a:rPr>
              <a:t>and </a:t>
            </a:r>
            <a:r>
              <a:rPr dirty="0" sz="2600" spc="-5" b="1">
                <a:latin typeface="Arial"/>
                <a:cs typeface="Arial"/>
              </a:rPr>
              <a:t>thus </a:t>
            </a:r>
            <a:r>
              <a:rPr dirty="0" sz="2600" spc="5" b="1">
                <a:latin typeface="Arial"/>
                <a:cs typeface="Arial"/>
              </a:rPr>
              <a:t>we </a:t>
            </a:r>
            <a:r>
              <a:rPr dirty="0" sz="2600" spc="-5" b="1">
                <a:latin typeface="Arial"/>
                <a:cs typeface="Arial"/>
              </a:rPr>
              <a:t>affiliate </a:t>
            </a:r>
            <a:r>
              <a:rPr dirty="0" sz="2600" b="1">
                <a:latin typeface="Arial"/>
                <a:cs typeface="Arial"/>
              </a:rPr>
              <a:t>with the best  manufacturers </a:t>
            </a:r>
            <a:r>
              <a:rPr dirty="0" sz="2600" spc="-5" b="1">
                <a:latin typeface="Arial"/>
                <a:cs typeface="Arial"/>
              </a:rPr>
              <a:t>who satisfy </a:t>
            </a:r>
            <a:r>
              <a:rPr dirty="0" sz="2600" b="1">
                <a:latin typeface="Arial"/>
                <a:cs typeface="Arial"/>
              </a:rPr>
              <a:t>the </a:t>
            </a:r>
            <a:r>
              <a:rPr dirty="0" sz="2600" spc="-5" b="1">
                <a:latin typeface="Arial"/>
                <a:cs typeface="Arial"/>
              </a:rPr>
              <a:t>below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spc="-5" b="1">
                <a:latin typeface="Arial"/>
                <a:cs typeface="Arial"/>
              </a:rPr>
              <a:t>requirement.</a:t>
            </a:r>
            <a:endParaRPr sz="2600">
              <a:latin typeface="Arial"/>
              <a:cs typeface="Arial"/>
            </a:endParaRPr>
          </a:p>
          <a:p>
            <a:pPr marL="408305" marR="241300">
              <a:lnSpc>
                <a:spcPct val="114999"/>
              </a:lnSpc>
              <a:spcBef>
                <a:spcPts val="340"/>
              </a:spcBef>
            </a:pPr>
            <a:r>
              <a:rPr dirty="0" sz="2400" spc="-5">
                <a:latin typeface="Arial"/>
                <a:cs typeface="Arial"/>
              </a:rPr>
              <a:t>Environmental </a:t>
            </a:r>
            <a:r>
              <a:rPr dirty="0" sz="2400">
                <a:latin typeface="Arial"/>
                <a:cs typeface="Arial"/>
              </a:rPr>
              <a:t>Protection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Waste </a:t>
            </a:r>
            <a:r>
              <a:rPr dirty="0" sz="2400" spc="-5">
                <a:latin typeface="Arial"/>
                <a:cs typeface="Arial"/>
              </a:rPr>
              <a:t>management should be an </a:t>
            </a:r>
            <a:r>
              <a:rPr dirty="0" sz="2400">
                <a:latin typeface="Arial"/>
                <a:cs typeface="Arial"/>
              </a:rPr>
              <a:t>integral  </a:t>
            </a:r>
            <a:r>
              <a:rPr dirty="0" sz="2400" spc="-5">
                <a:latin typeface="Arial"/>
                <a:cs typeface="Arial"/>
              </a:rPr>
              <a:t>part of the organisation and their work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process.</a:t>
            </a:r>
            <a:endParaRPr sz="2400">
              <a:latin typeface="Arial"/>
              <a:cs typeface="Arial"/>
            </a:endParaRPr>
          </a:p>
          <a:p>
            <a:pPr marL="408305" marR="5080">
              <a:lnSpc>
                <a:spcPct val="114999"/>
              </a:lnSpc>
            </a:pPr>
            <a:r>
              <a:rPr dirty="0" sz="2400" spc="-5">
                <a:latin typeface="Arial"/>
                <a:cs typeface="Arial"/>
              </a:rPr>
              <a:t>Prime consideration should be </a:t>
            </a:r>
            <a:r>
              <a:rPr dirty="0" sz="2400">
                <a:latin typeface="Arial"/>
                <a:cs typeface="Arial"/>
              </a:rPr>
              <a:t>prioritized to </a:t>
            </a:r>
            <a:r>
              <a:rPr dirty="0" sz="2400" spc="-5">
                <a:latin typeface="Arial"/>
                <a:cs typeface="Arial"/>
              </a:rPr>
              <a:t>prevent pollution and </a:t>
            </a:r>
            <a:r>
              <a:rPr dirty="0" sz="2400">
                <a:latin typeface="Arial"/>
                <a:cs typeface="Arial"/>
              </a:rPr>
              <a:t>frequent  </a:t>
            </a:r>
            <a:r>
              <a:rPr dirty="0" sz="2400" spc="-5">
                <a:latin typeface="Arial"/>
                <a:cs typeface="Arial"/>
              </a:rPr>
              <a:t>emission </a:t>
            </a:r>
            <a:r>
              <a:rPr dirty="0" sz="2400">
                <a:latin typeface="Arial"/>
                <a:cs typeface="Arial"/>
              </a:rPr>
              <a:t>control </a:t>
            </a:r>
            <a:r>
              <a:rPr dirty="0" sz="2400" spc="-5">
                <a:latin typeface="Arial"/>
                <a:cs typeface="Arial"/>
              </a:rPr>
              <a:t>check </a:t>
            </a:r>
            <a:r>
              <a:rPr dirty="0" sz="2400">
                <a:latin typeface="Arial"/>
                <a:cs typeface="Arial"/>
              </a:rPr>
              <a:t>at </a:t>
            </a:r>
            <a:r>
              <a:rPr dirty="0" sz="2400" spc="-5">
                <a:latin typeface="Arial"/>
                <a:cs typeface="Arial"/>
              </a:rPr>
              <a:t>regular intervals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5">
                <a:latin typeface="Arial"/>
                <a:cs typeface="Arial"/>
              </a:rPr>
              <a:t>all </a:t>
            </a:r>
            <a:r>
              <a:rPr dirty="0" sz="2400">
                <a:latin typeface="Arial"/>
                <a:cs typeface="Arial"/>
              </a:rPr>
              <a:t>the systems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434"/>
              </a:spcBef>
            </a:pPr>
            <a:r>
              <a:rPr dirty="0" sz="2400">
                <a:latin typeface="Arial"/>
                <a:cs typeface="Arial"/>
              </a:rPr>
              <a:t>Industry</a:t>
            </a:r>
            <a:endParaRPr sz="2400">
              <a:latin typeface="Arial"/>
              <a:cs typeface="Arial"/>
            </a:endParaRPr>
          </a:p>
          <a:p>
            <a:pPr marL="408305" marR="631825">
              <a:lnSpc>
                <a:spcPct val="114999"/>
              </a:lnSpc>
            </a:pPr>
            <a:r>
              <a:rPr dirty="0" sz="2400" spc="-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Organisation </a:t>
            </a:r>
            <a:r>
              <a:rPr dirty="0" sz="2400" spc="-5">
                <a:latin typeface="Arial"/>
                <a:cs typeface="Arial"/>
              </a:rPr>
              <a:t>should </a:t>
            </a:r>
            <a:r>
              <a:rPr dirty="0" sz="2400">
                <a:latin typeface="Arial"/>
                <a:cs typeface="Arial"/>
              </a:rPr>
              <a:t>satisfy </a:t>
            </a:r>
            <a:r>
              <a:rPr dirty="0" sz="2400" spc="-5">
                <a:latin typeface="Arial"/>
                <a:cs typeface="Arial"/>
              </a:rPr>
              <a:t>all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Environmental Legislation and  regulatory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169" y="9699625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7010" y="3520821"/>
            <a:ext cx="3982720" cy="411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5529" y="5611114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45529" y="6452234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45529" y="7713981"/>
            <a:ext cx="95250" cy="95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650" y="114300"/>
            <a:ext cx="5797550" cy="184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7548" y="9785414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551535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CONTACT</a:t>
            </a:r>
            <a:r>
              <a:rPr dirty="0" spc="-585"/>
              <a:t> </a:t>
            </a:r>
            <a:r>
              <a:rPr dirty="0" spc="95"/>
              <a:t>US</a:t>
            </a:r>
          </a:p>
        </p:txBody>
      </p:sp>
      <p:sp>
        <p:nvSpPr>
          <p:cNvPr id="3" name="object 3"/>
          <p:cNvSpPr/>
          <p:nvPr/>
        </p:nvSpPr>
        <p:spPr>
          <a:xfrm>
            <a:off x="466725" y="9594163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89405" y="4028313"/>
            <a:ext cx="485775" cy="744855"/>
          </a:xfrm>
          <a:custGeom>
            <a:avLst/>
            <a:gdLst/>
            <a:ahLst/>
            <a:cxnLst/>
            <a:rect l="l" t="t" r="r" b="b"/>
            <a:pathLst>
              <a:path w="485775" h="744854">
                <a:moveTo>
                  <a:pt x="243205" y="0"/>
                </a:moveTo>
                <a:lnTo>
                  <a:pt x="194309" y="5079"/>
                </a:lnTo>
                <a:lnTo>
                  <a:pt x="148589" y="19050"/>
                </a:lnTo>
                <a:lnTo>
                  <a:pt x="107314" y="41275"/>
                </a:lnTo>
                <a:lnTo>
                  <a:pt x="71119" y="71120"/>
                </a:lnTo>
                <a:lnTo>
                  <a:pt x="41909" y="106679"/>
                </a:lnTo>
                <a:lnTo>
                  <a:pt x="19050" y="147954"/>
                </a:lnTo>
                <a:lnTo>
                  <a:pt x="5079" y="193675"/>
                </a:lnTo>
                <a:lnTo>
                  <a:pt x="0" y="242570"/>
                </a:lnTo>
                <a:lnTo>
                  <a:pt x="0" y="245745"/>
                </a:lnTo>
                <a:lnTo>
                  <a:pt x="634" y="247650"/>
                </a:lnTo>
                <a:lnTo>
                  <a:pt x="634" y="260985"/>
                </a:lnTo>
                <a:lnTo>
                  <a:pt x="1269" y="267970"/>
                </a:lnTo>
                <a:lnTo>
                  <a:pt x="1904" y="269239"/>
                </a:lnTo>
                <a:lnTo>
                  <a:pt x="1904" y="269875"/>
                </a:lnTo>
                <a:lnTo>
                  <a:pt x="3175" y="280035"/>
                </a:lnTo>
                <a:lnTo>
                  <a:pt x="3809" y="285750"/>
                </a:lnTo>
                <a:lnTo>
                  <a:pt x="4444" y="288925"/>
                </a:lnTo>
                <a:lnTo>
                  <a:pt x="5714" y="292735"/>
                </a:lnTo>
                <a:lnTo>
                  <a:pt x="6350" y="296545"/>
                </a:lnTo>
                <a:lnTo>
                  <a:pt x="59055" y="435610"/>
                </a:lnTo>
                <a:lnTo>
                  <a:pt x="138430" y="582295"/>
                </a:lnTo>
                <a:lnTo>
                  <a:pt x="211455" y="697864"/>
                </a:lnTo>
                <a:lnTo>
                  <a:pt x="243205" y="744854"/>
                </a:lnTo>
                <a:lnTo>
                  <a:pt x="347344" y="591820"/>
                </a:lnTo>
                <a:lnTo>
                  <a:pt x="406400" y="497204"/>
                </a:lnTo>
                <a:lnTo>
                  <a:pt x="440689" y="419735"/>
                </a:lnTo>
                <a:lnTo>
                  <a:pt x="457200" y="369570"/>
                </a:lnTo>
                <a:lnTo>
                  <a:pt x="243205" y="369570"/>
                </a:lnTo>
                <a:lnTo>
                  <a:pt x="193039" y="359410"/>
                </a:lnTo>
                <a:lnTo>
                  <a:pt x="152400" y="332104"/>
                </a:lnTo>
                <a:lnTo>
                  <a:pt x="124459" y="290829"/>
                </a:lnTo>
                <a:lnTo>
                  <a:pt x="114300" y="241300"/>
                </a:lnTo>
                <a:lnTo>
                  <a:pt x="124459" y="191135"/>
                </a:lnTo>
                <a:lnTo>
                  <a:pt x="152400" y="149860"/>
                </a:lnTo>
                <a:lnTo>
                  <a:pt x="193039" y="122554"/>
                </a:lnTo>
                <a:lnTo>
                  <a:pt x="243205" y="112395"/>
                </a:lnTo>
                <a:lnTo>
                  <a:pt x="447675" y="112395"/>
                </a:lnTo>
                <a:lnTo>
                  <a:pt x="444500" y="106679"/>
                </a:lnTo>
                <a:lnTo>
                  <a:pt x="414655" y="71120"/>
                </a:lnTo>
                <a:lnTo>
                  <a:pt x="379094" y="41275"/>
                </a:lnTo>
                <a:lnTo>
                  <a:pt x="337819" y="19050"/>
                </a:lnTo>
                <a:lnTo>
                  <a:pt x="292100" y="5079"/>
                </a:lnTo>
                <a:lnTo>
                  <a:pt x="243205" y="0"/>
                </a:lnTo>
                <a:close/>
              </a:path>
              <a:path w="485775" h="744854">
                <a:moveTo>
                  <a:pt x="447675" y="112395"/>
                </a:moveTo>
                <a:lnTo>
                  <a:pt x="243205" y="112395"/>
                </a:lnTo>
                <a:lnTo>
                  <a:pt x="293369" y="122554"/>
                </a:lnTo>
                <a:lnTo>
                  <a:pt x="334009" y="149860"/>
                </a:lnTo>
                <a:lnTo>
                  <a:pt x="361314" y="191135"/>
                </a:lnTo>
                <a:lnTo>
                  <a:pt x="371475" y="241300"/>
                </a:lnTo>
                <a:lnTo>
                  <a:pt x="361314" y="290829"/>
                </a:lnTo>
                <a:lnTo>
                  <a:pt x="334009" y="332104"/>
                </a:lnTo>
                <a:lnTo>
                  <a:pt x="293369" y="359410"/>
                </a:lnTo>
                <a:lnTo>
                  <a:pt x="243205" y="369570"/>
                </a:lnTo>
                <a:lnTo>
                  <a:pt x="457200" y="369570"/>
                </a:lnTo>
                <a:lnTo>
                  <a:pt x="473075" y="321310"/>
                </a:lnTo>
                <a:lnTo>
                  <a:pt x="481964" y="284479"/>
                </a:lnTo>
                <a:lnTo>
                  <a:pt x="483869" y="275589"/>
                </a:lnTo>
                <a:lnTo>
                  <a:pt x="485139" y="266700"/>
                </a:lnTo>
                <a:lnTo>
                  <a:pt x="485775" y="257810"/>
                </a:lnTo>
                <a:lnTo>
                  <a:pt x="485775" y="242570"/>
                </a:lnTo>
                <a:lnTo>
                  <a:pt x="480694" y="193675"/>
                </a:lnTo>
                <a:lnTo>
                  <a:pt x="466725" y="147954"/>
                </a:lnTo>
                <a:lnTo>
                  <a:pt x="447675" y="112395"/>
                </a:lnTo>
                <a:close/>
              </a:path>
            </a:pathLst>
          </a:custGeom>
          <a:solidFill>
            <a:srgbClr val="6F70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44319" y="5949696"/>
            <a:ext cx="626745" cy="447675"/>
          </a:xfrm>
          <a:custGeom>
            <a:avLst/>
            <a:gdLst/>
            <a:ahLst/>
            <a:cxnLst/>
            <a:rect l="l" t="t" r="r" b="b"/>
            <a:pathLst>
              <a:path w="626744" h="447675">
                <a:moveTo>
                  <a:pt x="1905" y="33654"/>
                </a:moveTo>
                <a:lnTo>
                  <a:pt x="1270" y="37464"/>
                </a:lnTo>
                <a:lnTo>
                  <a:pt x="0" y="40639"/>
                </a:lnTo>
                <a:lnTo>
                  <a:pt x="0" y="402589"/>
                </a:lnTo>
                <a:lnTo>
                  <a:pt x="3175" y="420369"/>
                </a:lnTo>
                <a:lnTo>
                  <a:pt x="13335" y="434339"/>
                </a:lnTo>
                <a:lnTo>
                  <a:pt x="27305" y="443864"/>
                </a:lnTo>
                <a:lnTo>
                  <a:pt x="44450" y="447675"/>
                </a:lnTo>
                <a:lnTo>
                  <a:pt x="581660" y="447675"/>
                </a:lnTo>
                <a:lnTo>
                  <a:pt x="599440" y="443864"/>
                </a:lnTo>
                <a:lnTo>
                  <a:pt x="613410" y="434339"/>
                </a:lnTo>
                <a:lnTo>
                  <a:pt x="622935" y="420369"/>
                </a:lnTo>
                <a:lnTo>
                  <a:pt x="626744" y="402589"/>
                </a:lnTo>
                <a:lnTo>
                  <a:pt x="626744" y="331469"/>
                </a:lnTo>
                <a:lnTo>
                  <a:pt x="303530" y="331469"/>
                </a:lnTo>
                <a:lnTo>
                  <a:pt x="297815" y="329564"/>
                </a:lnTo>
                <a:lnTo>
                  <a:pt x="1905" y="33654"/>
                </a:lnTo>
                <a:close/>
              </a:path>
              <a:path w="626744" h="447675">
                <a:moveTo>
                  <a:pt x="622935" y="27304"/>
                </a:moveTo>
                <a:lnTo>
                  <a:pt x="321310" y="329564"/>
                </a:lnTo>
                <a:lnTo>
                  <a:pt x="315594" y="331469"/>
                </a:lnTo>
                <a:lnTo>
                  <a:pt x="626744" y="331469"/>
                </a:lnTo>
                <a:lnTo>
                  <a:pt x="626744" y="38100"/>
                </a:lnTo>
                <a:lnTo>
                  <a:pt x="625475" y="32384"/>
                </a:lnTo>
                <a:lnTo>
                  <a:pt x="622935" y="27304"/>
                </a:lnTo>
                <a:close/>
              </a:path>
              <a:path w="626744" h="447675">
                <a:moveTo>
                  <a:pt x="583565" y="0"/>
                </a:moveTo>
                <a:lnTo>
                  <a:pt x="40640" y="0"/>
                </a:lnTo>
                <a:lnTo>
                  <a:pt x="37465" y="1269"/>
                </a:lnTo>
                <a:lnTo>
                  <a:pt x="33655" y="1904"/>
                </a:lnTo>
                <a:lnTo>
                  <a:pt x="309244" y="277494"/>
                </a:lnTo>
                <a:lnTo>
                  <a:pt x="586105" y="634"/>
                </a:lnTo>
                <a:lnTo>
                  <a:pt x="584835" y="634"/>
                </a:lnTo>
                <a:lnTo>
                  <a:pt x="583565" y="0"/>
                </a:lnTo>
                <a:close/>
              </a:path>
            </a:pathLst>
          </a:custGeom>
          <a:solidFill>
            <a:srgbClr val="6F70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1205844" y="3974210"/>
            <a:ext cx="408305" cy="809625"/>
            <a:chOff x="11205844" y="3974210"/>
            <a:chExt cx="408305" cy="809625"/>
          </a:xfrm>
        </p:grpSpPr>
        <p:sp>
          <p:nvSpPr>
            <p:cNvPr id="7" name="object 7"/>
            <p:cNvSpPr/>
            <p:nvPr/>
          </p:nvSpPr>
          <p:spPr>
            <a:xfrm>
              <a:off x="11372214" y="4640325"/>
              <a:ext cx="79373" cy="800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205844" y="3974210"/>
              <a:ext cx="408305" cy="809625"/>
            </a:xfrm>
            <a:custGeom>
              <a:avLst/>
              <a:gdLst/>
              <a:ahLst/>
              <a:cxnLst/>
              <a:rect l="l" t="t" r="r" b="b"/>
              <a:pathLst>
                <a:path w="408304" h="809625">
                  <a:moveTo>
                    <a:pt x="283209" y="0"/>
                  </a:moveTo>
                  <a:lnTo>
                    <a:pt x="125095" y="0"/>
                  </a:lnTo>
                  <a:lnTo>
                    <a:pt x="76200" y="9525"/>
                  </a:lnTo>
                  <a:lnTo>
                    <a:pt x="36829" y="36829"/>
                  </a:lnTo>
                  <a:lnTo>
                    <a:pt x="9525" y="76835"/>
                  </a:lnTo>
                  <a:lnTo>
                    <a:pt x="0" y="126364"/>
                  </a:lnTo>
                  <a:lnTo>
                    <a:pt x="0" y="683260"/>
                  </a:lnTo>
                  <a:lnTo>
                    <a:pt x="9525" y="732154"/>
                  </a:lnTo>
                  <a:lnTo>
                    <a:pt x="36829" y="772160"/>
                  </a:lnTo>
                  <a:lnTo>
                    <a:pt x="76200" y="799464"/>
                  </a:lnTo>
                  <a:lnTo>
                    <a:pt x="125095" y="809625"/>
                  </a:lnTo>
                  <a:lnTo>
                    <a:pt x="283209" y="809625"/>
                  </a:lnTo>
                  <a:lnTo>
                    <a:pt x="331470" y="799464"/>
                  </a:lnTo>
                  <a:lnTo>
                    <a:pt x="371475" y="772160"/>
                  </a:lnTo>
                  <a:lnTo>
                    <a:pt x="374014" y="768985"/>
                  </a:lnTo>
                  <a:lnTo>
                    <a:pt x="125095" y="768985"/>
                  </a:lnTo>
                  <a:lnTo>
                    <a:pt x="92075" y="762000"/>
                  </a:lnTo>
                  <a:lnTo>
                    <a:pt x="65404" y="743585"/>
                  </a:lnTo>
                  <a:lnTo>
                    <a:pt x="46989" y="716279"/>
                  </a:lnTo>
                  <a:lnTo>
                    <a:pt x="40004" y="683260"/>
                  </a:lnTo>
                  <a:lnTo>
                    <a:pt x="40004" y="126364"/>
                  </a:lnTo>
                  <a:lnTo>
                    <a:pt x="46989" y="92710"/>
                  </a:lnTo>
                  <a:lnTo>
                    <a:pt x="65404" y="65404"/>
                  </a:lnTo>
                  <a:lnTo>
                    <a:pt x="92075" y="47625"/>
                  </a:lnTo>
                  <a:lnTo>
                    <a:pt x="125095" y="40639"/>
                  </a:lnTo>
                  <a:lnTo>
                    <a:pt x="374014" y="40639"/>
                  </a:lnTo>
                  <a:lnTo>
                    <a:pt x="371475" y="36829"/>
                  </a:lnTo>
                  <a:lnTo>
                    <a:pt x="331470" y="9525"/>
                  </a:lnTo>
                  <a:lnTo>
                    <a:pt x="283209" y="0"/>
                  </a:lnTo>
                  <a:close/>
                </a:path>
                <a:path w="408304" h="809625">
                  <a:moveTo>
                    <a:pt x="374014" y="40639"/>
                  </a:moveTo>
                  <a:lnTo>
                    <a:pt x="283209" y="40639"/>
                  </a:lnTo>
                  <a:lnTo>
                    <a:pt x="316229" y="47625"/>
                  </a:lnTo>
                  <a:lnTo>
                    <a:pt x="342900" y="65404"/>
                  </a:lnTo>
                  <a:lnTo>
                    <a:pt x="361314" y="92710"/>
                  </a:lnTo>
                  <a:lnTo>
                    <a:pt x="368300" y="126364"/>
                  </a:lnTo>
                  <a:lnTo>
                    <a:pt x="368300" y="683260"/>
                  </a:lnTo>
                  <a:lnTo>
                    <a:pt x="361314" y="716279"/>
                  </a:lnTo>
                  <a:lnTo>
                    <a:pt x="342900" y="743585"/>
                  </a:lnTo>
                  <a:lnTo>
                    <a:pt x="316229" y="762000"/>
                  </a:lnTo>
                  <a:lnTo>
                    <a:pt x="283209" y="768985"/>
                  </a:lnTo>
                  <a:lnTo>
                    <a:pt x="374014" y="768985"/>
                  </a:lnTo>
                  <a:lnTo>
                    <a:pt x="398779" y="732154"/>
                  </a:lnTo>
                  <a:lnTo>
                    <a:pt x="408304" y="683260"/>
                  </a:lnTo>
                  <a:lnTo>
                    <a:pt x="408304" y="126364"/>
                  </a:lnTo>
                  <a:lnTo>
                    <a:pt x="398779" y="76835"/>
                  </a:lnTo>
                  <a:lnTo>
                    <a:pt x="374014" y="40639"/>
                  </a:lnTo>
                  <a:close/>
                </a:path>
              </a:pathLst>
            </a:custGeom>
            <a:solidFill>
              <a:srgbClr val="6F70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208384" y="4153280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90" h="0">
                  <a:moveTo>
                    <a:pt x="0" y="0"/>
                  </a:moveTo>
                  <a:lnTo>
                    <a:pt x="402590" y="0"/>
                  </a:lnTo>
                </a:path>
              </a:pathLst>
            </a:custGeom>
            <a:ln w="38172">
              <a:solidFill>
                <a:srgbClr val="6F707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208384" y="4604765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90" h="0">
                  <a:moveTo>
                    <a:pt x="0" y="0"/>
                  </a:moveTo>
                  <a:lnTo>
                    <a:pt x="402590" y="0"/>
                  </a:lnTo>
                </a:path>
              </a:pathLst>
            </a:custGeom>
            <a:ln w="38173">
              <a:solidFill>
                <a:srgbClr val="6F707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302364" y="4057395"/>
              <a:ext cx="226060" cy="38100"/>
            </a:xfrm>
            <a:custGeom>
              <a:avLst/>
              <a:gdLst/>
              <a:ahLst/>
              <a:cxnLst/>
              <a:rect l="l" t="t" r="r" b="b"/>
              <a:pathLst>
                <a:path w="226059" h="38100">
                  <a:moveTo>
                    <a:pt x="207644" y="0"/>
                  </a:moveTo>
                  <a:lnTo>
                    <a:pt x="18414" y="0"/>
                  </a:lnTo>
                  <a:lnTo>
                    <a:pt x="4444" y="5714"/>
                  </a:lnTo>
                  <a:lnTo>
                    <a:pt x="0" y="19050"/>
                  </a:lnTo>
                  <a:lnTo>
                    <a:pt x="4444" y="31750"/>
                  </a:lnTo>
                  <a:lnTo>
                    <a:pt x="18414" y="38100"/>
                  </a:lnTo>
                  <a:lnTo>
                    <a:pt x="207644" y="38100"/>
                  </a:lnTo>
                  <a:lnTo>
                    <a:pt x="220979" y="31750"/>
                  </a:lnTo>
                  <a:lnTo>
                    <a:pt x="226059" y="19050"/>
                  </a:lnTo>
                  <a:lnTo>
                    <a:pt x="220979" y="5714"/>
                  </a:lnTo>
                  <a:lnTo>
                    <a:pt x="207644" y="0"/>
                  </a:lnTo>
                  <a:close/>
                </a:path>
              </a:pathLst>
            </a:custGeom>
            <a:solidFill>
              <a:srgbClr val="6F70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1205844" y="5868542"/>
            <a:ext cx="609600" cy="608330"/>
          </a:xfrm>
          <a:custGeom>
            <a:avLst/>
            <a:gdLst/>
            <a:ahLst/>
            <a:cxnLst/>
            <a:rect l="l" t="t" r="r" b="b"/>
            <a:pathLst>
              <a:path w="609600" h="608329">
                <a:moveTo>
                  <a:pt x="304800" y="0"/>
                </a:moveTo>
                <a:lnTo>
                  <a:pt x="255270" y="3809"/>
                </a:lnTo>
                <a:lnTo>
                  <a:pt x="208279" y="16509"/>
                </a:lnTo>
                <a:lnTo>
                  <a:pt x="165100" y="33019"/>
                </a:lnTo>
                <a:lnTo>
                  <a:pt x="125095" y="58419"/>
                </a:lnTo>
                <a:lnTo>
                  <a:pt x="89534" y="88900"/>
                </a:lnTo>
                <a:lnTo>
                  <a:pt x="59054" y="124459"/>
                </a:lnTo>
                <a:lnTo>
                  <a:pt x="34289" y="163829"/>
                </a:lnTo>
                <a:lnTo>
                  <a:pt x="15239" y="208279"/>
                </a:lnTo>
                <a:lnTo>
                  <a:pt x="3809" y="255269"/>
                </a:lnTo>
                <a:lnTo>
                  <a:pt x="0" y="304800"/>
                </a:lnTo>
                <a:lnTo>
                  <a:pt x="3809" y="353059"/>
                </a:lnTo>
                <a:lnTo>
                  <a:pt x="15239" y="400050"/>
                </a:lnTo>
                <a:lnTo>
                  <a:pt x="34289" y="444500"/>
                </a:lnTo>
                <a:lnTo>
                  <a:pt x="59054" y="483869"/>
                </a:lnTo>
                <a:lnTo>
                  <a:pt x="89534" y="519429"/>
                </a:lnTo>
                <a:lnTo>
                  <a:pt x="125095" y="549909"/>
                </a:lnTo>
                <a:lnTo>
                  <a:pt x="165100" y="575309"/>
                </a:lnTo>
                <a:lnTo>
                  <a:pt x="208279" y="594359"/>
                </a:lnTo>
                <a:lnTo>
                  <a:pt x="255270" y="604519"/>
                </a:lnTo>
                <a:lnTo>
                  <a:pt x="304800" y="608329"/>
                </a:lnTo>
                <a:lnTo>
                  <a:pt x="354329" y="604519"/>
                </a:lnTo>
                <a:lnTo>
                  <a:pt x="400684" y="594359"/>
                </a:lnTo>
                <a:lnTo>
                  <a:pt x="422909" y="584200"/>
                </a:lnTo>
                <a:lnTo>
                  <a:pt x="247650" y="584200"/>
                </a:lnTo>
                <a:lnTo>
                  <a:pt x="201929" y="570229"/>
                </a:lnTo>
                <a:lnTo>
                  <a:pt x="160020" y="551179"/>
                </a:lnTo>
                <a:lnTo>
                  <a:pt x="122554" y="524509"/>
                </a:lnTo>
                <a:lnTo>
                  <a:pt x="89534" y="492759"/>
                </a:lnTo>
                <a:lnTo>
                  <a:pt x="104775" y="487679"/>
                </a:lnTo>
                <a:lnTo>
                  <a:pt x="120650" y="482600"/>
                </a:lnTo>
                <a:lnTo>
                  <a:pt x="145414" y="476250"/>
                </a:lnTo>
                <a:lnTo>
                  <a:pt x="76834" y="476250"/>
                </a:lnTo>
                <a:lnTo>
                  <a:pt x="53339" y="439419"/>
                </a:lnTo>
                <a:lnTo>
                  <a:pt x="35559" y="400050"/>
                </a:lnTo>
                <a:lnTo>
                  <a:pt x="24129" y="359409"/>
                </a:lnTo>
                <a:lnTo>
                  <a:pt x="19050" y="314959"/>
                </a:lnTo>
                <a:lnTo>
                  <a:pt x="608964" y="314959"/>
                </a:lnTo>
                <a:lnTo>
                  <a:pt x="609600" y="304800"/>
                </a:lnTo>
                <a:lnTo>
                  <a:pt x="608964" y="295909"/>
                </a:lnTo>
                <a:lnTo>
                  <a:pt x="19050" y="295909"/>
                </a:lnTo>
                <a:lnTo>
                  <a:pt x="24764" y="248919"/>
                </a:lnTo>
                <a:lnTo>
                  <a:pt x="36829" y="204469"/>
                </a:lnTo>
                <a:lnTo>
                  <a:pt x="55879" y="163829"/>
                </a:lnTo>
                <a:lnTo>
                  <a:pt x="80645" y="127000"/>
                </a:lnTo>
                <a:lnTo>
                  <a:pt x="143509" y="127000"/>
                </a:lnTo>
                <a:lnTo>
                  <a:pt x="133984" y="124459"/>
                </a:lnTo>
                <a:lnTo>
                  <a:pt x="117475" y="119379"/>
                </a:lnTo>
                <a:lnTo>
                  <a:pt x="104139" y="115569"/>
                </a:lnTo>
                <a:lnTo>
                  <a:pt x="93979" y="111759"/>
                </a:lnTo>
                <a:lnTo>
                  <a:pt x="124459" y="82550"/>
                </a:lnTo>
                <a:lnTo>
                  <a:pt x="158750" y="58419"/>
                </a:lnTo>
                <a:lnTo>
                  <a:pt x="196850" y="39369"/>
                </a:lnTo>
                <a:lnTo>
                  <a:pt x="237489" y="26669"/>
                </a:lnTo>
                <a:lnTo>
                  <a:pt x="276859" y="26669"/>
                </a:lnTo>
                <a:lnTo>
                  <a:pt x="295275" y="19050"/>
                </a:lnTo>
                <a:lnTo>
                  <a:pt x="410209" y="19050"/>
                </a:lnTo>
                <a:lnTo>
                  <a:pt x="354329" y="3809"/>
                </a:lnTo>
                <a:lnTo>
                  <a:pt x="304800" y="0"/>
                </a:lnTo>
                <a:close/>
              </a:path>
              <a:path w="609600" h="608329">
                <a:moveTo>
                  <a:pt x="171450" y="474979"/>
                </a:moveTo>
                <a:lnTo>
                  <a:pt x="150495" y="474979"/>
                </a:lnTo>
                <a:lnTo>
                  <a:pt x="163829" y="500379"/>
                </a:lnTo>
                <a:lnTo>
                  <a:pt x="193675" y="541019"/>
                </a:lnTo>
                <a:lnTo>
                  <a:pt x="228600" y="571500"/>
                </a:lnTo>
                <a:lnTo>
                  <a:pt x="247650" y="584200"/>
                </a:lnTo>
                <a:lnTo>
                  <a:pt x="295275" y="584200"/>
                </a:lnTo>
                <a:lnTo>
                  <a:pt x="281304" y="579119"/>
                </a:lnTo>
                <a:lnTo>
                  <a:pt x="263525" y="571500"/>
                </a:lnTo>
                <a:lnTo>
                  <a:pt x="221614" y="541019"/>
                </a:lnTo>
                <a:lnTo>
                  <a:pt x="192404" y="509269"/>
                </a:lnTo>
                <a:lnTo>
                  <a:pt x="180339" y="492759"/>
                </a:lnTo>
                <a:lnTo>
                  <a:pt x="171450" y="474979"/>
                </a:lnTo>
                <a:close/>
              </a:path>
              <a:path w="609600" h="608329">
                <a:moveTo>
                  <a:pt x="314325" y="455929"/>
                </a:moveTo>
                <a:lnTo>
                  <a:pt x="295275" y="455929"/>
                </a:lnTo>
                <a:lnTo>
                  <a:pt x="295275" y="584200"/>
                </a:lnTo>
                <a:lnTo>
                  <a:pt x="314325" y="584200"/>
                </a:lnTo>
                <a:lnTo>
                  <a:pt x="314325" y="455929"/>
                </a:lnTo>
                <a:close/>
              </a:path>
              <a:path w="609600" h="608329">
                <a:moveTo>
                  <a:pt x="472439" y="455929"/>
                </a:moveTo>
                <a:lnTo>
                  <a:pt x="338454" y="455929"/>
                </a:lnTo>
                <a:lnTo>
                  <a:pt x="361314" y="457200"/>
                </a:lnTo>
                <a:lnTo>
                  <a:pt x="382904" y="461009"/>
                </a:lnTo>
                <a:lnTo>
                  <a:pt x="422275" y="464819"/>
                </a:lnTo>
                <a:lnTo>
                  <a:pt x="431800" y="467359"/>
                </a:lnTo>
                <a:lnTo>
                  <a:pt x="441325" y="468629"/>
                </a:lnTo>
                <a:lnTo>
                  <a:pt x="417829" y="508000"/>
                </a:lnTo>
                <a:lnTo>
                  <a:pt x="388620" y="541019"/>
                </a:lnTo>
                <a:lnTo>
                  <a:pt x="346709" y="570229"/>
                </a:lnTo>
                <a:lnTo>
                  <a:pt x="314325" y="584200"/>
                </a:lnTo>
                <a:lnTo>
                  <a:pt x="361950" y="584200"/>
                </a:lnTo>
                <a:lnTo>
                  <a:pt x="400684" y="556259"/>
                </a:lnTo>
                <a:lnTo>
                  <a:pt x="435609" y="518159"/>
                </a:lnTo>
                <a:lnTo>
                  <a:pt x="460375" y="473709"/>
                </a:lnTo>
                <a:lnTo>
                  <a:pt x="524509" y="473709"/>
                </a:lnTo>
                <a:lnTo>
                  <a:pt x="510539" y="467359"/>
                </a:lnTo>
                <a:lnTo>
                  <a:pt x="491489" y="461009"/>
                </a:lnTo>
                <a:lnTo>
                  <a:pt x="472439" y="455929"/>
                </a:lnTo>
                <a:close/>
              </a:path>
              <a:path w="609600" h="608329">
                <a:moveTo>
                  <a:pt x="524509" y="473709"/>
                </a:moveTo>
                <a:lnTo>
                  <a:pt x="460375" y="473709"/>
                </a:lnTo>
                <a:lnTo>
                  <a:pt x="480695" y="477519"/>
                </a:lnTo>
                <a:lnTo>
                  <a:pt x="497204" y="482600"/>
                </a:lnTo>
                <a:lnTo>
                  <a:pt x="510539" y="487679"/>
                </a:lnTo>
                <a:lnTo>
                  <a:pt x="520700" y="492759"/>
                </a:lnTo>
                <a:lnTo>
                  <a:pt x="487679" y="524509"/>
                </a:lnTo>
                <a:lnTo>
                  <a:pt x="449579" y="549909"/>
                </a:lnTo>
                <a:lnTo>
                  <a:pt x="407670" y="570229"/>
                </a:lnTo>
                <a:lnTo>
                  <a:pt x="361950" y="584200"/>
                </a:lnTo>
                <a:lnTo>
                  <a:pt x="422909" y="584200"/>
                </a:lnTo>
                <a:lnTo>
                  <a:pt x="484504" y="549909"/>
                </a:lnTo>
                <a:lnTo>
                  <a:pt x="520064" y="519429"/>
                </a:lnTo>
                <a:lnTo>
                  <a:pt x="550545" y="483869"/>
                </a:lnTo>
                <a:lnTo>
                  <a:pt x="555625" y="476250"/>
                </a:lnTo>
                <a:lnTo>
                  <a:pt x="532764" y="476250"/>
                </a:lnTo>
                <a:lnTo>
                  <a:pt x="524509" y="473709"/>
                </a:lnTo>
                <a:close/>
              </a:path>
              <a:path w="609600" h="608329">
                <a:moveTo>
                  <a:pt x="137159" y="314959"/>
                </a:moveTo>
                <a:lnTo>
                  <a:pt x="118109" y="314959"/>
                </a:lnTo>
                <a:lnTo>
                  <a:pt x="120014" y="355600"/>
                </a:lnTo>
                <a:lnTo>
                  <a:pt x="125095" y="393700"/>
                </a:lnTo>
                <a:lnTo>
                  <a:pt x="132714" y="429259"/>
                </a:lnTo>
                <a:lnTo>
                  <a:pt x="142875" y="457200"/>
                </a:lnTo>
                <a:lnTo>
                  <a:pt x="126364" y="461009"/>
                </a:lnTo>
                <a:lnTo>
                  <a:pt x="76834" y="476250"/>
                </a:lnTo>
                <a:lnTo>
                  <a:pt x="145414" y="476250"/>
                </a:lnTo>
                <a:lnTo>
                  <a:pt x="150495" y="474979"/>
                </a:lnTo>
                <a:lnTo>
                  <a:pt x="171450" y="474979"/>
                </a:lnTo>
                <a:lnTo>
                  <a:pt x="169545" y="471169"/>
                </a:lnTo>
                <a:lnTo>
                  <a:pt x="203200" y="464819"/>
                </a:lnTo>
                <a:lnTo>
                  <a:pt x="266064" y="457200"/>
                </a:lnTo>
                <a:lnTo>
                  <a:pt x="295275" y="455929"/>
                </a:lnTo>
                <a:lnTo>
                  <a:pt x="472439" y="455929"/>
                </a:lnTo>
                <a:lnTo>
                  <a:pt x="467359" y="454659"/>
                </a:lnTo>
                <a:lnTo>
                  <a:pt x="161289" y="454659"/>
                </a:lnTo>
                <a:lnTo>
                  <a:pt x="151129" y="422909"/>
                </a:lnTo>
                <a:lnTo>
                  <a:pt x="143509" y="388619"/>
                </a:lnTo>
                <a:lnTo>
                  <a:pt x="139064" y="353059"/>
                </a:lnTo>
                <a:lnTo>
                  <a:pt x="137159" y="314959"/>
                </a:lnTo>
                <a:close/>
              </a:path>
              <a:path w="609600" h="608329">
                <a:moveTo>
                  <a:pt x="608964" y="314959"/>
                </a:moveTo>
                <a:lnTo>
                  <a:pt x="590550" y="314959"/>
                </a:lnTo>
                <a:lnTo>
                  <a:pt x="585470" y="359409"/>
                </a:lnTo>
                <a:lnTo>
                  <a:pt x="573404" y="400050"/>
                </a:lnTo>
                <a:lnTo>
                  <a:pt x="556259" y="439419"/>
                </a:lnTo>
                <a:lnTo>
                  <a:pt x="532764" y="476250"/>
                </a:lnTo>
                <a:lnTo>
                  <a:pt x="555625" y="476250"/>
                </a:lnTo>
                <a:lnTo>
                  <a:pt x="575309" y="444500"/>
                </a:lnTo>
                <a:lnTo>
                  <a:pt x="593725" y="400050"/>
                </a:lnTo>
                <a:lnTo>
                  <a:pt x="605789" y="353059"/>
                </a:lnTo>
                <a:lnTo>
                  <a:pt x="608964" y="314959"/>
                </a:lnTo>
                <a:close/>
              </a:path>
              <a:path w="609600" h="608329">
                <a:moveTo>
                  <a:pt x="314325" y="314959"/>
                </a:moveTo>
                <a:lnTo>
                  <a:pt x="295275" y="314959"/>
                </a:lnTo>
                <a:lnTo>
                  <a:pt x="295275" y="436879"/>
                </a:lnTo>
                <a:lnTo>
                  <a:pt x="264159" y="438150"/>
                </a:lnTo>
                <a:lnTo>
                  <a:pt x="197484" y="445769"/>
                </a:lnTo>
                <a:lnTo>
                  <a:pt x="161289" y="454659"/>
                </a:lnTo>
                <a:lnTo>
                  <a:pt x="467995" y="454659"/>
                </a:lnTo>
                <a:lnTo>
                  <a:pt x="468629" y="450850"/>
                </a:lnTo>
                <a:lnTo>
                  <a:pt x="448945" y="450850"/>
                </a:lnTo>
                <a:lnTo>
                  <a:pt x="438784" y="448309"/>
                </a:lnTo>
                <a:lnTo>
                  <a:pt x="427989" y="448309"/>
                </a:lnTo>
                <a:lnTo>
                  <a:pt x="417195" y="444500"/>
                </a:lnTo>
                <a:lnTo>
                  <a:pt x="405764" y="443229"/>
                </a:lnTo>
                <a:lnTo>
                  <a:pt x="385445" y="441959"/>
                </a:lnTo>
                <a:lnTo>
                  <a:pt x="363220" y="438150"/>
                </a:lnTo>
                <a:lnTo>
                  <a:pt x="339725" y="436879"/>
                </a:lnTo>
                <a:lnTo>
                  <a:pt x="314325" y="436879"/>
                </a:lnTo>
                <a:lnTo>
                  <a:pt x="314325" y="314959"/>
                </a:lnTo>
                <a:close/>
              </a:path>
              <a:path w="609600" h="608329">
                <a:moveTo>
                  <a:pt x="491489" y="314959"/>
                </a:moveTo>
                <a:lnTo>
                  <a:pt x="472439" y="314959"/>
                </a:lnTo>
                <a:lnTo>
                  <a:pt x="470534" y="353059"/>
                </a:lnTo>
                <a:lnTo>
                  <a:pt x="466089" y="387350"/>
                </a:lnTo>
                <a:lnTo>
                  <a:pt x="459104" y="420369"/>
                </a:lnTo>
                <a:lnTo>
                  <a:pt x="448945" y="450850"/>
                </a:lnTo>
                <a:lnTo>
                  <a:pt x="468629" y="450850"/>
                </a:lnTo>
                <a:lnTo>
                  <a:pt x="478789" y="419100"/>
                </a:lnTo>
                <a:lnTo>
                  <a:pt x="486409" y="382269"/>
                </a:lnTo>
                <a:lnTo>
                  <a:pt x="490220" y="346709"/>
                </a:lnTo>
                <a:lnTo>
                  <a:pt x="491489" y="314959"/>
                </a:lnTo>
                <a:close/>
              </a:path>
              <a:path w="609600" h="608329">
                <a:moveTo>
                  <a:pt x="143509" y="127000"/>
                </a:moveTo>
                <a:lnTo>
                  <a:pt x="80645" y="127000"/>
                </a:lnTo>
                <a:lnTo>
                  <a:pt x="90804" y="130809"/>
                </a:lnTo>
                <a:lnTo>
                  <a:pt x="104775" y="137159"/>
                </a:lnTo>
                <a:lnTo>
                  <a:pt x="145414" y="147319"/>
                </a:lnTo>
                <a:lnTo>
                  <a:pt x="133350" y="185419"/>
                </a:lnTo>
                <a:lnTo>
                  <a:pt x="125095" y="222250"/>
                </a:lnTo>
                <a:lnTo>
                  <a:pt x="120014" y="260350"/>
                </a:lnTo>
                <a:lnTo>
                  <a:pt x="118109" y="295909"/>
                </a:lnTo>
                <a:lnTo>
                  <a:pt x="137159" y="295909"/>
                </a:lnTo>
                <a:lnTo>
                  <a:pt x="139700" y="255269"/>
                </a:lnTo>
                <a:lnTo>
                  <a:pt x="145414" y="219709"/>
                </a:lnTo>
                <a:lnTo>
                  <a:pt x="153034" y="182879"/>
                </a:lnTo>
                <a:lnTo>
                  <a:pt x="164464" y="151129"/>
                </a:lnTo>
                <a:lnTo>
                  <a:pt x="430529" y="151129"/>
                </a:lnTo>
                <a:lnTo>
                  <a:pt x="444500" y="149859"/>
                </a:lnTo>
                <a:lnTo>
                  <a:pt x="464184" y="149859"/>
                </a:lnTo>
                <a:lnTo>
                  <a:pt x="462914" y="144779"/>
                </a:lnTo>
                <a:lnTo>
                  <a:pt x="270509" y="144779"/>
                </a:lnTo>
                <a:lnTo>
                  <a:pt x="247650" y="143509"/>
                </a:lnTo>
                <a:lnTo>
                  <a:pt x="226695" y="140969"/>
                </a:lnTo>
                <a:lnTo>
                  <a:pt x="207645" y="139700"/>
                </a:lnTo>
                <a:lnTo>
                  <a:pt x="189229" y="137159"/>
                </a:lnTo>
                <a:lnTo>
                  <a:pt x="172084" y="133350"/>
                </a:lnTo>
                <a:lnTo>
                  <a:pt x="173989" y="130809"/>
                </a:lnTo>
                <a:lnTo>
                  <a:pt x="153034" y="130809"/>
                </a:lnTo>
                <a:lnTo>
                  <a:pt x="143509" y="127000"/>
                </a:lnTo>
                <a:close/>
              </a:path>
              <a:path w="609600" h="608329">
                <a:moveTo>
                  <a:pt x="430529" y="151129"/>
                </a:moveTo>
                <a:lnTo>
                  <a:pt x="164464" y="151129"/>
                </a:lnTo>
                <a:lnTo>
                  <a:pt x="173354" y="153669"/>
                </a:lnTo>
                <a:lnTo>
                  <a:pt x="246379" y="162559"/>
                </a:lnTo>
                <a:lnTo>
                  <a:pt x="269875" y="163829"/>
                </a:lnTo>
                <a:lnTo>
                  <a:pt x="295275" y="163829"/>
                </a:lnTo>
                <a:lnTo>
                  <a:pt x="295275" y="295909"/>
                </a:lnTo>
                <a:lnTo>
                  <a:pt x="314325" y="295909"/>
                </a:lnTo>
                <a:lnTo>
                  <a:pt x="314325" y="163829"/>
                </a:lnTo>
                <a:lnTo>
                  <a:pt x="344170" y="162559"/>
                </a:lnTo>
                <a:lnTo>
                  <a:pt x="375920" y="160019"/>
                </a:lnTo>
                <a:lnTo>
                  <a:pt x="409575" y="156209"/>
                </a:lnTo>
                <a:lnTo>
                  <a:pt x="430529" y="151129"/>
                </a:lnTo>
                <a:close/>
              </a:path>
              <a:path w="609600" h="608329">
                <a:moveTo>
                  <a:pt x="464184" y="149859"/>
                </a:moveTo>
                <a:lnTo>
                  <a:pt x="444500" y="149859"/>
                </a:lnTo>
                <a:lnTo>
                  <a:pt x="455295" y="181609"/>
                </a:lnTo>
                <a:lnTo>
                  <a:pt x="464184" y="215900"/>
                </a:lnTo>
                <a:lnTo>
                  <a:pt x="469900" y="254000"/>
                </a:lnTo>
                <a:lnTo>
                  <a:pt x="472439" y="295909"/>
                </a:lnTo>
                <a:lnTo>
                  <a:pt x="491489" y="295909"/>
                </a:lnTo>
                <a:lnTo>
                  <a:pt x="488950" y="259079"/>
                </a:lnTo>
                <a:lnTo>
                  <a:pt x="484504" y="220979"/>
                </a:lnTo>
                <a:lnTo>
                  <a:pt x="475614" y="182879"/>
                </a:lnTo>
                <a:lnTo>
                  <a:pt x="464184" y="149859"/>
                </a:lnTo>
                <a:close/>
              </a:path>
              <a:path w="609600" h="608329">
                <a:moveTo>
                  <a:pt x="429259" y="26669"/>
                </a:moveTo>
                <a:lnTo>
                  <a:pt x="371475" y="26669"/>
                </a:lnTo>
                <a:lnTo>
                  <a:pt x="412114" y="39369"/>
                </a:lnTo>
                <a:lnTo>
                  <a:pt x="450214" y="58419"/>
                </a:lnTo>
                <a:lnTo>
                  <a:pt x="484504" y="82550"/>
                </a:lnTo>
                <a:lnTo>
                  <a:pt x="514984" y="111759"/>
                </a:lnTo>
                <a:lnTo>
                  <a:pt x="455295" y="127000"/>
                </a:lnTo>
                <a:lnTo>
                  <a:pt x="528320" y="127000"/>
                </a:lnTo>
                <a:lnTo>
                  <a:pt x="553084" y="163829"/>
                </a:lnTo>
                <a:lnTo>
                  <a:pt x="572134" y="204469"/>
                </a:lnTo>
                <a:lnTo>
                  <a:pt x="584834" y="247650"/>
                </a:lnTo>
                <a:lnTo>
                  <a:pt x="590550" y="295909"/>
                </a:lnTo>
                <a:lnTo>
                  <a:pt x="608964" y="295909"/>
                </a:lnTo>
                <a:lnTo>
                  <a:pt x="605789" y="255269"/>
                </a:lnTo>
                <a:lnTo>
                  <a:pt x="593725" y="208279"/>
                </a:lnTo>
                <a:lnTo>
                  <a:pt x="575309" y="163829"/>
                </a:lnTo>
                <a:lnTo>
                  <a:pt x="550545" y="124459"/>
                </a:lnTo>
                <a:lnTo>
                  <a:pt x="520064" y="88900"/>
                </a:lnTo>
                <a:lnTo>
                  <a:pt x="484504" y="58419"/>
                </a:lnTo>
                <a:lnTo>
                  <a:pt x="444500" y="33019"/>
                </a:lnTo>
                <a:lnTo>
                  <a:pt x="429259" y="26669"/>
                </a:lnTo>
                <a:close/>
              </a:path>
              <a:path w="609600" h="608329">
                <a:moveTo>
                  <a:pt x="314325" y="19050"/>
                </a:moveTo>
                <a:lnTo>
                  <a:pt x="295275" y="19050"/>
                </a:lnTo>
                <a:lnTo>
                  <a:pt x="295275" y="144779"/>
                </a:lnTo>
                <a:lnTo>
                  <a:pt x="314325" y="144779"/>
                </a:lnTo>
                <a:lnTo>
                  <a:pt x="314325" y="19050"/>
                </a:lnTo>
                <a:close/>
              </a:path>
              <a:path w="609600" h="608329">
                <a:moveTo>
                  <a:pt x="410209" y="19050"/>
                </a:moveTo>
                <a:lnTo>
                  <a:pt x="314325" y="19050"/>
                </a:lnTo>
                <a:lnTo>
                  <a:pt x="344170" y="31750"/>
                </a:lnTo>
                <a:lnTo>
                  <a:pt x="365759" y="45719"/>
                </a:lnTo>
                <a:lnTo>
                  <a:pt x="402589" y="80009"/>
                </a:lnTo>
                <a:lnTo>
                  <a:pt x="426084" y="113029"/>
                </a:lnTo>
                <a:lnTo>
                  <a:pt x="436245" y="130809"/>
                </a:lnTo>
                <a:lnTo>
                  <a:pt x="403859" y="137159"/>
                </a:lnTo>
                <a:lnTo>
                  <a:pt x="372109" y="140969"/>
                </a:lnTo>
                <a:lnTo>
                  <a:pt x="342264" y="143509"/>
                </a:lnTo>
                <a:lnTo>
                  <a:pt x="314325" y="144779"/>
                </a:lnTo>
                <a:lnTo>
                  <a:pt x="462914" y="144779"/>
                </a:lnTo>
                <a:lnTo>
                  <a:pt x="495300" y="137159"/>
                </a:lnTo>
                <a:lnTo>
                  <a:pt x="528320" y="127000"/>
                </a:lnTo>
                <a:lnTo>
                  <a:pt x="455295" y="127000"/>
                </a:lnTo>
                <a:lnTo>
                  <a:pt x="445134" y="106679"/>
                </a:lnTo>
                <a:lnTo>
                  <a:pt x="418464" y="68579"/>
                </a:lnTo>
                <a:lnTo>
                  <a:pt x="379095" y="31750"/>
                </a:lnTo>
                <a:lnTo>
                  <a:pt x="371475" y="26669"/>
                </a:lnTo>
                <a:lnTo>
                  <a:pt x="429259" y="26669"/>
                </a:lnTo>
                <a:lnTo>
                  <a:pt x="410209" y="19050"/>
                </a:lnTo>
                <a:close/>
              </a:path>
              <a:path w="609600" h="608329">
                <a:moveTo>
                  <a:pt x="276859" y="26669"/>
                </a:moveTo>
                <a:lnTo>
                  <a:pt x="237489" y="26669"/>
                </a:lnTo>
                <a:lnTo>
                  <a:pt x="230504" y="31750"/>
                </a:lnTo>
                <a:lnTo>
                  <a:pt x="222884" y="38100"/>
                </a:lnTo>
                <a:lnTo>
                  <a:pt x="214629" y="44450"/>
                </a:lnTo>
                <a:lnTo>
                  <a:pt x="175895" y="88900"/>
                </a:lnTo>
                <a:lnTo>
                  <a:pt x="153034" y="130809"/>
                </a:lnTo>
                <a:lnTo>
                  <a:pt x="173989" y="130809"/>
                </a:lnTo>
                <a:lnTo>
                  <a:pt x="182245" y="114300"/>
                </a:lnTo>
                <a:lnTo>
                  <a:pt x="193675" y="96519"/>
                </a:lnTo>
                <a:lnTo>
                  <a:pt x="205739" y="81279"/>
                </a:lnTo>
                <a:lnTo>
                  <a:pt x="219709" y="67309"/>
                </a:lnTo>
                <a:lnTo>
                  <a:pt x="243204" y="45719"/>
                </a:lnTo>
                <a:lnTo>
                  <a:pt x="264795" y="31750"/>
                </a:lnTo>
                <a:lnTo>
                  <a:pt x="276859" y="26669"/>
                </a:lnTo>
                <a:close/>
              </a:path>
            </a:pathLst>
          </a:custGeom>
          <a:solidFill>
            <a:srgbClr val="6F70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0650" y="102870"/>
            <a:ext cx="5797550" cy="1840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86914" y="3802507"/>
            <a:ext cx="5835650" cy="258953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3000" spc="-220">
                <a:latin typeface="Verdana"/>
                <a:cs typeface="Verdana"/>
              </a:rPr>
              <a:t>Plot </a:t>
            </a:r>
            <a:r>
              <a:rPr dirty="0" sz="3000" spc="-250">
                <a:latin typeface="Verdana"/>
                <a:cs typeface="Verdana"/>
              </a:rPr>
              <a:t>no. </a:t>
            </a:r>
            <a:r>
              <a:rPr dirty="0" sz="3000" spc="-254">
                <a:latin typeface="Verdana"/>
                <a:cs typeface="Verdana"/>
              </a:rPr>
              <a:t>14, Basai </a:t>
            </a:r>
            <a:r>
              <a:rPr dirty="0" sz="3000" spc="-245">
                <a:latin typeface="Verdana"/>
                <a:cs typeface="Verdana"/>
              </a:rPr>
              <a:t>Enclave,</a:t>
            </a:r>
            <a:r>
              <a:rPr dirty="0" sz="3000" spc="245">
                <a:latin typeface="Verdana"/>
                <a:cs typeface="Verdana"/>
              </a:rPr>
              <a:t> </a:t>
            </a:r>
            <a:r>
              <a:rPr dirty="0" sz="3000" spc="-240">
                <a:latin typeface="Verdana"/>
                <a:cs typeface="Verdana"/>
              </a:rPr>
              <a:t>Basai,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3000" spc="-280">
                <a:latin typeface="Verdana"/>
                <a:cs typeface="Verdana"/>
              </a:rPr>
              <a:t>Gurugram, </a:t>
            </a:r>
            <a:r>
              <a:rPr dirty="0" sz="3000" spc="-270">
                <a:latin typeface="Verdana"/>
                <a:cs typeface="Verdana"/>
              </a:rPr>
              <a:t>Haryana-122006,</a:t>
            </a:r>
            <a:r>
              <a:rPr dirty="0" sz="3000" spc="240">
                <a:latin typeface="Verdana"/>
                <a:cs typeface="Verdana"/>
              </a:rPr>
              <a:t> </a:t>
            </a:r>
            <a:r>
              <a:rPr dirty="0" sz="3000" spc="-85">
                <a:latin typeface="Verdana"/>
                <a:cs typeface="Verdana"/>
              </a:rPr>
              <a:t>India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</a:pPr>
            <a:r>
              <a:rPr dirty="0" sz="3000">
                <a:latin typeface="Verdana"/>
                <a:cs typeface="Verdana"/>
                <a:hlinkClick r:id="rId4"/>
              </a:rPr>
              <a:t>frontdesk@atozco.in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548" y="9785414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96368" y="3972941"/>
            <a:ext cx="5409565" cy="2444750"/>
          </a:xfrm>
          <a:prstGeom prst="rect">
            <a:avLst/>
          </a:prstGeom>
        </p:spPr>
        <p:txBody>
          <a:bodyPr wrap="square" lIns="0" tIns="181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3000" spc="-220">
                <a:latin typeface="Verdana"/>
                <a:cs typeface="Verdana"/>
              </a:rPr>
              <a:t>+91 </a:t>
            </a:r>
            <a:r>
              <a:rPr dirty="0" sz="3000" spc="-190">
                <a:latin typeface="Verdana"/>
                <a:cs typeface="Verdana"/>
              </a:rPr>
              <a:t>9910094184,</a:t>
            </a:r>
            <a:r>
              <a:rPr dirty="0" sz="3000" spc="-440">
                <a:latin typeface="Verdana"/>
                <a:cs typeface="Verdana"/>
              </a:rPr>
              <a:t> </a:t>
            </a:r>
            <a:r>
              <a:rPr dirty="0" sz="3000" spc="-195">
                <a:latin typeface="Verdana"/>
                <a:cs typeface="Verdana"/>
              </a:rPr>
              <a:t>9910094164</a:t>
            </a:r>
            <a:endParaRPr sz="3000">
              <a:latin typeface="Verdana"/>
              <a:cs typeface="Verdana"/>
            </a:endParaRPr>
          </a:p>
          <a:p>
            <a:pPr marL="129539">
              <a:lnSpc>
                <a:spcPct val="100000"/>
              </a:lnSpc>
              <a:spcBef>
                <a:spcPts val="1335"/>
              </a:spcBef>
            </a:pPr>
            <a:r>
              <a:rPr dirty="0" sz="3000" spc="-5">
                <a:latin typeface="Verdana"/>
                <a:cs typeface="Verdana"/>
              </a:rPr>
              <a:t>0124-2226065,</a:t>
            </a:r>
            <a:r>
              <a:rPr dirty="0" sz="3000" spc="-1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2226065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50">
              <a:latin typeface="Verdana"/>
              <a:cs typeface="Verdana"/>
            </a:endParaRPr>
          </a:p>
          <a:p>
            <a:pPr marL="196850">
              <a:lnSpc>
                <a:spcPct val="100000"/>
              </a:lnSpc>
            </a:pPr>
            <a:r>
              <a:rPr dirty="0" u="heavy" sz="3000" spc="-9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5"/>
              </a:rPr>
              <a:t>www.atozco.in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5579" y="2242693"/>
            <a:ext cx="9705975" cy="477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2400" b="0">
                <a:latin typeface="Microsoft JhengHei Light"/>
                <a:cs typeface="Microsoft JhengHei Light"/>
              </a:rPr>
              <a:t>“A to Z </a:t>
            </a:r>
            <a:r>
              <a:rPr dirty="0" sz="2400" spc="-5" b="0">
                <a:latin typeface="Microsoft JhengHei Light"/>
                <a:cs typeface="Microsoft JhengHei Light"/>
              </a:rPr>
              <a:t>Electrotrade” </a:t>
            </a:r>
            <a:r>
              <a:rPr dirty="0" sz="2400" b="0">
                <a:latin typeface="Microsoft JhengHei Light"/>
                <a:cs typeface="Microsoft JhengHei Light"/>
              </a:rPr>
              <a:t>is India’s </a:t>
            </a:r>
            <a:r>
              <a:rPr dirty="0" sz="2400" spc="-5" b="0">
                <a:latin typeface="Microsoft JhengHei Light"/>
                <a:cs typeface="Microsoft JhengHei Light"/>
              </a:rPr>
              <a:t>known channel partner of reputed  </a:t>
            </a:r>
            <a:r>
              <a:rPr dirty="0" sz="2400" b="0">
                <a:latin typeface="Microsoft JhengHei Light"/>
                <a:cs typeface="Microsoft JhengHei Light"/>
              </a:rPr>
              <a:t>Indian </a:t>
            </a:r>
            <a:r>
              <a:rPr dirty="0" sz="2400" spc="5" b="0">
                <a:latin typeface="Microsoft JhengHei Light"/>
                <a:cs typeface="Microsoft JhengHei Light"/>
              </a:rPr>
              <a:t>&amp; </a:t>
            </a:r>
            <a:r>
              <a:rPr dirty="0" sz="2400" spc="-5" b="0">
                <a:latin typeface="Microsoft JhengHei Light"/>
                <a:cs typeface="Microsoft JhengHei Light"/>
              </a:rPr>
              <a:t>International brands. The company flagged off in 2005 at  Gurugram, </a:t>
            </a:r>
            <a:r>
              <a:rPr dirty="0" sz="2400" spc="-10" b="0">
                <a:latin typeface="Microsoft JhengHei Light"/>
                <a:cs typeface="Microsoft JhengHei Light"/>
              </a:rPr>
              <a:t>Haryana </a:t>
            </a:r>
            <a:r>
              <a:rPr dirty="0" sz="2400" b="0">
                <a:latin typeface="Microsoft JhengHei Light"/>
                <a:cs typeface="Microsoft JhengHei Light"/>
              </a:rPr>
              <a:t>situated </a:t>
            </a:r>
            <a:r>
              <a:rPr dirty="0" sz="2400" spc="-5" b="0">
                <a:latin typeface="Microsoft JhengHei Light"/>
                <a:cs typeface="Microsoft JhengHei Light"/>
              </a:rPr>
              <a:t>in </a:t>
            </a:r>
            <a:r>
              <a:rPr dirty="0" sz="2400" spc="-10" b="0">
                <a:latin typeface="Microsoft JhengHei Light"/>
                <a:cs typeface="Microsoft JhengHei Light"/>
              </a:rPr>
              <a:t>the </a:t>
            </a:r>
            <a:r>
              <a:rPr dirty="0" sz="2400" spc="-5" b="0">
                <a:latin typeface="Microsoft JhengHei Light"/>
                <a:cs typeface="Microsoft JhengHei Light"/>
              </a:rPr>
              <a:t>Northern region of INDIA, the  family business with </a:t>
            </a:r>
            <a:r>
              <a:rPr dirty="0" sz="2400" b="0">
                <a:latin typeface="Microsoft JhengHei Light"/>
                <a:cs typeface="Microsoft JhengHei Light"/>
              </a:rPr>
              <a:t>a humble </a:t>
            </a:r>
            <a:r>
              <a:rPr dirty="0" sz="2400" spc="-5" b="0">
                <a:latin typeface="Microsoft JhengHei Light"/>
                <a:cs typeface="Microsoft JhengHei Light"/>
              </a:rPr>
              <a:t>begining and king size </a:t>
            </a:r>
            <a:r>
              <a:rPr dirty="0" sz="2400" spc="-10" b="0">
                <a:latin typeface="Microsoft JhengHei Light"/>
                <a:cs typeface="Microsoft JhengHei Light"/>
              </a:rPr>
              <a:t>dreams </a:t>
            </a:r>
            <a:r>
              <a:rPr dirty="0" sz="2400" b="0">
                <a:latin typeface="Microsoft JhengHei Light"/>
                <a:cs typeface="Microsoft JhengHei Light"/>
              </a:rPr>
              <a:t>initiated  the change in pattern </a:t>
            </a:r>
            <a:r>
              <a:rPr dirty="0" sz="2400" spc="-10" b="0">
                <a:latin typeface="Microsoft JhengHei Light"/>
                <a:cs typeface="Microsoft JhengHei Light"/>
              </a:rPr>
              <a:t>of </a:t>
            </a:r>
            <a:r>
              <a:rPr dirty="0" sz="2400" spc="-5" b="0">
                <a:latin typeface="Microsoft JhengHei Light"/>
                <a:cs typeface="Microsoft JhengHei Light"/>
              </a:rPr>
              <a:t>response and service to the</a:t>
            </a:r>
            <a:r>
              <a:rPr dirty="0" sz="2400" spc="-15" b="0">
                <a:latin typeface="Microsoft JhengHei Light"/>
                <a:cs typeface="Microsoft JhengHei Light"/>
              </a:rPr>
              <a:t> </a:t>
            </a:r>
            <a:r>
              <a:rPr dirty="0" sz="2400" spc="-10" b="0">
                <a:latin typeface="Microsoft JhengHei Light"/>
                <a:cs typeface="Microsoft JhengHei Light"/>
              </a:rPr>
              <a:t>customers.</a:t>
            </a:r>
            <a:r>
              <a:rPr dirty="0" sz="2400" spc="20" b="0">
                <a:latin typeface="Microsoft JhengHei Light"/>
                <a:cs typeface="Microsoft JhengHei Light"/>
              </a:rPr>
              <a:t> </a:t>
            </a:r>
            <a:r>
              <a:rPr dirty="0" sz="2400" b="0">
                <a:latin typeface="Microsoft JhengHei Light"/>
                <a:cs typeface="Microsoft JhengHei Light"/>
              </a:rPr>
              <a:t> </a:t>
            </a:r>
            <a:endParaRPr sz="2400">
              <a:latin typeface="Microsoft JhengHei Light"/>
              <a:cs typeface="Microsoft JhengHei Light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2400" b="0">
                <a:latin typeface="Microsoft JhengHei Light"/>
                <a:cs typeface="Microsoft JhengHei Light"/>
              </a:rPr>
              <a:t> </a:t>
            </a:r>
            <a:endParaRPr sz="2400">
              <a:latin typeface="Microsoft JhengHei Light"/>
              <a:cs typeface="Microsoft JhengHei Light"/>
            </a:endParaRPr>
          </a:p>
          <a:p>
            <a:pPr marL="12700" marR="11430">
              <a:lnSpc>
                <a:spcPct val="144200"/>
              </a:lnSpc>
            </a:pPr>
            <a:r>
              <a:rPr dirty="0" sz="2400" spc="-5" b="0">
                <a:latin typeface="Microsoft JhengHei Light"/>
                <a:cs typeface="Microsoft JhengHei Light"/>
              </a:rPr>
              <a:t>Our business model is designed </a:t>
            </a:r>
            <a:r>
              <a:rPr dirty="0" sz="2400" b="0">
                <a:latin typeface="Microsoft JhengHei Light"/>
                <a:cs typeface="Microsoft JhengHei Light"/>
              </a:rPr>
              <a:t>in an </a:t>
            </a:r>
            <a:r>
              <a:rPr dirty="0" sz="2400" spc="-5" b="0">
                <a:latin typeface="Microsoft JhengHei Light"/>
                <a:cs typeface="Microsoft JhengHei Light"/>
              </a:rPr>
              <a:t>accuracy on providing services  as committed to out customers. </a:t>
            </a:r>
            <a:r>
              <a:rPr dirty="0" sz="2400" b="0">
                <a:latin typeface="Microsoft JhengHei Light"/>
                <a:cs typeface="Microsoft JhengHei Light"/>
              </a:rPr>
              <a:t>The committments </a:t>
            </a:r>
            <a:r>
              <a:rPr dirty="0" sz="2400" spc="-10" b="0">
                <a:latin typeface="Microsoft JhengHei Light"/>
                <a:cs typeface="Microsoft JhengHei Light"/>
              </a:rPr>
              <a:t>of </a:t>
            </a:r>
            <a:r>
              <a:rPr dirty="0" sz="2400" spc="-5" b="0">
                <a:latin typeface="Microsoft JhengHei Light"/>
                <a:cs typeface="Microsoft JhengHei Light"/>
              </a:rPr>
              <a:t>“A to Z” and  </a:t>
            </a:r>
            <a:r>
              <a:rPr dirty="0" sz="2400" b="0">
                <a:latin typeface="Microsoft JhengHei Light"/>
                <a:cs typeface="Microsoft JhengHei Light"/>
              </a:rPr>
              <a:t>their efforts have resulted in </a:t>
            </a:r>
            <a:r>
              <a:rPr dirty="0" sz="2400" spc="-5" b="0">
                <a:latin typeface="Microsoft JhengHei Light"/>
                <a:cs typeface="Microsoft JhengHei Light"/>
              </a:rPr>
              <a:t>growth </a:t>
            </a:r>
            <a:r>
              <a:rPr dirty="0" sz="2400" b="0">
                <a:latin typeface="Microsoft JhengHei Light"/>
                <a:cs typeface="Microsoft JhengHei Light"/>
              </a:rPr>
              <a:t>and </a:t>
            </a:r>
            <a:r>
              <a:rPr dirty="0" sz="2400" spc="-10" b="0">
                <a:latin typeface="Microsoft JhengHei Light"/>
                <a:cs typeface="Microsoft JhengHei Light"/>
              </a:rPr>
              <a:t>expansion </a:t>
            </a:r>
            <a:r>
              <a:rPr dirty="0" sz="2400" b="0">
                <a:latin typeface="Microsoft JhengHei Light"/>
                <a:cs typeface="Microsoft JhengHei Light"/>
              </a:rPr>
              <a:t>on </a:t>
            </a:r>
            <a:r>
              <a:rPr dirty="0" sz="2400" spc="-5" b="0">
                <a:latin typeface="Microsoft JhengHei Light"/>
                <a:cs typeface="Microsoft JhengHei Light"/>
              </a:rPr>
              <a:t>the</a:t>
            </a:r>
            <a:r>
              <a:rPr dirty="0" sz="2400" spc="-10" b="0">
                <a:latin typeface="Microsoft JhengHei Light"/>
                <a:cs typeface="Microsoft JhengHei Light"/>
              </a:rPr>
              <a:t> network. </a:t>
            </a:r>
            <a:endParaRPr sz="2400">
              <a:latin typeface="Microsoft JhengHei Light"/>
              <a:cs typeface="Microsoft JhengHe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548" y="9837230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169" y="9679305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2918" y="1580134"/>
            <a:ext cx="15259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MI</a:t>
            </a:r>
            <a:r>
              <a:rPr dirty="0" sz="2800" b="1">
                <a:latin typeface="Arial"/>
                <a:cs typeface="Arial"/>
              </a:rPr>
              <a:t>S</a:t>
            </a:r>
            <a:r>
              <a:rPr dirty="0" sz="2800" spc="-5" b="1">
                <a:latin typeface="Arial"/>
                <a:cs typeface="Arial"/>
              </a:rPr>
              <a:t>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2065" y="2119629"/>
            <a:ext cx="12767310" cy="339597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313045" marR="5080">
              <a:lnSpc>
                <a:spcPct val="114399"/>
              </a:lnSpc>
              <a:spcBef>
                <a:spcPts val="90"/>
              </a:spcBef>
            </a:pPr>
            <a:r>
              <a:rPr dirty="0" sz="2400" spc="-160">
                <a:latin typeface="Verdana"/>
                <a:cs typeface="Verdana"/>
              </a:rPr>
              <a:t>To</a:t>
            </a:r>
            <a:r>
              <a:rPr dirty="0" sz="2400" spc="-500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build</a:t>
            </a:r>
            <a:r>
              <a:rPr dirty="0" sz="2400" spc="-495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a</a:t>
            </a:r>
            <a:r>
              <a:rPr dirty="0" sz="2400" spc="-490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long</a:t>
            </a:r>
            <a:r>
              <a:rPr dirty="0" sz="2400" spc="-490">
                <a:latin typeface="Verdana"/>
                <a:cs typeface="Verdana"/>
              </a:rPr>
              <a:t> </a:t>
            </a:r>
            <a:r>
              <a:rPr dirty="0" sz="2400" spc="-150">
                <a:latin typeface="Verdana"/>
                <a:cs typeface="Verdana"/>
              </a:rPr>
              <a:t>term</a:t>
            </a:r>
            <a:r>
              <a:rPr dirty="0" sz="2400" spc="-484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relationship</a:t>
            </a:r>
            <a:r>
              <a:rPr dirty="0" sz="2400" spc="-465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with</a:t>
            </a:r>
            <a:r>
              <a:rPr dirty="0" sz="2400" spc="-490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our</a:t>
            </a:r>
            <a:r>
              <a:rPr dirty="0" sz="2400" spc="-484">
                <a:latin typeface="Verdana"/>
                <a:cs typeface="Verdana"/>
              </a:rPr>
              <a:t> </a:t>
            </a:r>
            <a:r>
              <a:rPr dirty="0" sz="2400" spc="-145">
                <a:latin typeface="Verdana"/>
                <a:cs typeface="Verdana"/>
              </a:rPr>
              <a:t>customers</a:t>
            </a:r>
            <a:r>
              <a:rPr dirty="0" sz="2400" spc="-500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with  </a:t>
            </a:r>
            <a:r>
              <a:rPr dirty="0" sz="2400" spc="-160">
                <a:latin typeface="Verdana"/>
                <a:cs typeface="Verdana"/>
              </a:rPr>
              <a:t>good</a:t>
            </a:r>
            <a:r>
              <a:rPr dirty="0" sz="2400" spc="-434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services</a:t>
            </a:r>
            <a:r>
              <a:rPr dirty="0" sz="2400" spc="-445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and</a:t>
            </a:r>
            <a:r>
              <a:rPr dirty="0" sz="2400" spc="-440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increase</a:t>
            </a:r>
            <a:r>
              <a:rPr dirty="0" sz="2400" spc="-415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the</a:t>
            </a:r>
            <a:r>
              <a:rPr dirty="0" sz="2400" spc="-425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productivity</a:t>
            </a:r>
            <a:r>
              <a:rPr dirty="0" sz="2400" spc="-405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of</a:t>
            </a:r>
            <a:r>
              <a:rPr dirty="0" sz="2400" spc="-445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our</a:t>
            </a:r>
            <a:r>
              <a:rPr dirty="0" sz="2400" spc="-434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state  </a:t>
            </a:r>
            <a:r>
              <a:rPr dirty="0" sz="2400" spc="-5">
                <a:latin typeface="Verdana"/>
                <a:cs typeface="Verdana"/>
              </a:rPr>
              <a:t>through</a:t>
            </a:r>
            <a:r>
              <a:rPr dirty="0" sz="2400" spc="-620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innovations</a:t>
            </a:r>
            <a:r>
              <a:rPr dirty="0" sz="2400" spc="-590">
                <a:latin typeface="Verdana"/>
                <a:cs typeface="Verdana"/>
              </a:rPr>
              <a:t> </a:t>
            </a:r>
            <a:r>
              <a:rPr dirty="0" sz="2400" spc="20">
                <a:latin typeface="Verdana"/>
                <a:cs typeface="Verdana"/>
              </a:rPr>
              <a:t>andmodern</a:t>
            </a:r>
            <a:r>
              <a:rPr dirty="0" sz="2400" spc="-62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technologies.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dirty="0" sz="2800" spc="-5" b="1">
                <a:latin typeface="Arial"/>
                <a:cs typeface="Arial"/>
              </a:rPr>
              <a:t>VISION</a:t>
            </a:r>
            <a:endParaRPr sz="2800">
              <a:latin typeface="Arial"/>
              <a:cs typeface="Arial"/>
            </a:endParaRPr>
          </a:p>
          <a:p>
            <a:pPr marL="12700" marR="7113905">
              <a:lnSpc>
                <a:spcPct val="114700"/>
              </a:lnSpc>
              <a:spcBef>
                <a:spcPts val="925"/>
              </a:spcBef>
            </a:pPr>
            <a:r>
              <a:rPr dirty="0" sz="2400" spc="-160">
                <a:latin typeface="Verdana"/>
                <a:cs typeface="Verdana"/>
              </a:rPr>
              <a:t>To</a:t>
            </a:r>
            <a:r>
              <a:rPr dirty="0" sz="2400" spc="-509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provide</a:t>
            </a:r>
            <a:r>
              <a:rPr dirty="0" sz="2400" spc="-480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quality</a:t>
            </a:r>
            <a:r>
              <a:rPr dirty="0" sz="2400" spc="-505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products</a:t>
            </a:r>
            <a:r>
              <a:rPr dirty="0" sz="2400" spc="-505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and</a:t>
            </a:r>
            <a:r>
              <a:rPr dirty="0" sz="2400" spc="-495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services</a:t>
            </a:r>
            <a:r>
              <a:rPr dirty="0" sz="2400" spc="-484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to  </a:t>
            </a:r>
            <a:r>
              <a:rPr dirty="0" sz="2400" spc="-50">
                <a:latin typeface="Verdana"/>
                <a:cs typeface="Verdana"/>
              </a:rPr>
              <a:t>fulfill</a:t>
            </a:r>
            <a:r>
              <a:rPr dirty="0" sz="2400" spc="-550">
                <a:latin typeface="Verdana"/>
                <a:cs typeface="Verdana"/>
              </a:rPr>
              <a:t> </a:t>
            </a:r>
            <a:r>
              <a:rPr dirty="0" sz="2400" spc="-80">
                <a:latin typeface="Verdana"/>
                <a:cs typeface="Verdana"/>
              </a:rPr>
              <a:t>the</a:t>
            </a:r>
            <a:r>
              <a:rPr dirty="0" sz="2400" spc="-520">
                <a:latin typeface="Verdana"/>
                <a:cs typeface="Verdana"/>
              </a:rPr>
              <a:t> </a:t>
            </a:r>
            <a:r>
              <a:rPr dirty="0" sz="2400" spc="-70">
                <a:latin typeface="Verdana"/>
                <a:cs typeface="Verdana"/>
              </a:rPr>
              <a:t>expectation</a:t>
            </a:r>
            <a:r>
              <a:rPr dirty="0" sz="2400" spc="-505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ofour</a:t>
            </a:r>
            <a:r>
              <a:rPr dirty="0" sz="2400" spc="-525">
                <a:latin typeface="Verdana"/>
                <a:cs typeface="Verdana"/>
              </a:rPr>
              <a:t> </a:t>
            </a:r>
            <a:r>
              <a:rPr dirty="0" sz="2400" spc="-80">
                <a:latin typeface="Verdana"/>
                <a:cs typeface="Verdana"/>
              </a:rPr>
              <a:t>customers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4443" y="6674440"/>
            <a:ext cx="6697980" cy="2025014"/>
          </a:xfrm>
          <a:prstGeom prst="rect">
            <a:avLst/>
          </a:prstGeom>
        </p:spPr>
        <p:txBody>
          <a:bodyPr wrap="square" lIns="0" tIns="2114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dirty="0" sz="2800" spc="-5" b="1">
                <a:latin typeface="Arial"/>
                <a:cs typeface="Arial"/>
              </a:rPr>
              <a:t>VALUES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ct val="114399"/>
              </a:lnSpc>
              <a:spcBef>
                <a:spcPts val="935"/>
              </a:spcBef>
            </a:pPr>
            <a:r>
              <a:rPr dirty="0" sz="2400" spc="-204">
                <a:latin typeface="Verdana"/>
                <a:cs typeface="Verdana"/>
              </a:rPr>
              <a:t>We</a:t>
            </a:r>
            <a:r>
              <a:rPr dirty="0" sz="2400" spc="-455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work</a:t>
            </a:r>
            <a:r>
              <a:rPr dirty="0" sz="2400" spc="-459">
                <a:latin typeface="Verdana"/>
                <a:cs typeface="Verdana"/>
              </a:rPr>
              <a:t> </a:t>
            </a:r>
            <a:r>
              <a:rPr dirty="0" sz="2400" spc="-145">
                <a:latin typeface="Verdana"/>
                <a:cs typeface="Verdana"/>
              </a:rPr>
              <a:t>towards</a:t>
            </a:r>
            <a:r>
              <a:rPr dirty="0" sz="2400" spc="-450">
                <a:latin typeface="Verdana"/>
                <a:cs typeface="Verdana"/>
              </a:rPr>
              <a:t> </a:t>
            </a:r>
            <a:r>
              <a:rPr dirty="0" sz="2400" spc="-150">
                <a:latin typeface="Verdana"/>
                <a:cs typeface="Verdana"/>
              </a:rPr>
              <a:t>Customer</a:t>
            </a:r>
            <a:r>
              <a:rPr dirty="0" sz="2400" spc="-445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Satisfaction</a:t>
            </a:r>
            <a:r>
              <a:rPr dirty="0" sz="2400" spc="-434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which</a:t>
            </a:r>
            <a:r>
              <a:rPr dirty="0" sz="2400" spc="-465">
                <a:latin typeface="Verdana"/>
                <a:cs typeface="Verdana"/>
              </a:rPr>
              <a:t> </a:t>
            </a:r>
            <a:r>
              <a:rPr dirty="0" sz="2400" spc="-185">
                <a:latin typeface="Verdana"/>
                <a:cs typeface="Verdana"/>
              </a:rPr>
              <a:t>we  </a:t>
            </a:r>
            <a:r>
              <a:rPr dirty="0" sz="2400" spc="-175">
                <a:latin typeface="Verdana"/>
                <a:cs typeface="Verdana"/>
              </a:rPr>
              <a:t>make</a:t>
            </a:r>
            <a:r>
              <a:rPr dirty="0" sz="2400" spc="-434">
                <a:latin typeface="Verdana"/>
                <a:cs typeface="Verdana"/>
              </a:rPr>
              <a:t> </a:t>
            </a:r>
            <a:r>
              <a:rPr dirty="0" sz="2400" spc="-90">
                <a:latin typeface="Verdana"/>
                <a:cs typeface="Verdana"/>
              </a:rPr>
              <a:t>it</a:t>
            </a:r>
            <a:r>
              <a:rPr dirty="0" sz="2400" spc="-440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possible</a:t>
            </a:r>
            <a:r>
              <a:rPr dirty="0" sz="2400" spc="-434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at</a:t>
            </a:r>
            <a:r>
              <a:rPr dirty="0" sz="2400" spc="-434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a</a:t>
            </a:r>
            <a:r>
              <a:rPr dirty="0" sz="2400" spc="-430">
                <a:latin typeface="Verdana"/>
                <a:cs typeface="Verdana"/>
              </a:rPr>
              <a:t> </a:t>
            </a:r>
            <a:r>
              <a:rPr dirty="0" sz="2400" spc="-175">
                <a:latin typeface="Verdana"/>
                <a:cs typeface="Verdana"/>
              </a:rPr>
              <a:t>much</a:t>
            </a:r>
            <a:r>
              <a:rPr dirty="0" sz="2400" spc="-445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affordable</a:t>
            </a:r>
            <a:r>
              <a:rPr dirty="0" sz="2400" spc="-420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cost</a:t>
            </a:r>
            <a:r>
              <a:rPr dirty="0" sz="2400" spc="-440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with</a:t>
            </a:r>
            <a:r>
              <a:rPr dirty="0" sz="2400" spc="-440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our  </a:t>
            </a:r>
            <a:r>
              <a:rPr dirty="0" sz="2400" spc="-5">
                <a:latin typeface="Verdana"/>
                <a:cs typeface="Verdana"/>
              </a:rPr>
              <a:t>Products </a:t>
            </a:r>
            <a:r>
              <a:rPr dirty="0" sz="2400">
                <a:latin typeface="Verdana"/>
                <a:cs typeface="Verdana"/>
              </a:rPr>
              <a:t>and</a:t>
            </a:r>
            <a:r>
              <a:rPr dirty="0" sz="2400" spc="-380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Services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92569" y="1614042"/>
            <a:ext cx="1733550" cy="1772285"/>
            <a:chOff x="6592569" y="1614042"/>
            <a:chExt cx="1733550" cy="1772285"/>
          </a:xfrm>
        </p:grpSpPr>
        <p:sp>
          <p:nvSpPr>
            <p:cNvPr id="7" name="object 7"/>
            <p:cNvSpPr/>
            <p:nvPr/>
          </p:nvSpPr>
          <p:spPr>
            <a:xfrm>
              <a:off x="6592569" y="1652777"/>
              <a:ext cx="1733550" cy="1733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84009" y="1614042"/>
              <a:ext cx="1552575" cy="1762125"/>
            </a:xfrm>
            <a:custGeom>
              <a:avLst/>
              <a:gdLst/>
              <a:ahLst/>
              <a:cxnLst/>
              <a:rect l="l" t="t" r="r" b="b"/>
              <a:pathLst>
                <a:path w="1552575" h="1762125">
                  <a:moveTo>
                    <a:pt x="1477010" y="0"/>
                  </a:moveTo>
                  <a:lnTo>
                    <a:pt x="75565" y="0"/>
                  </a:lnTo>
                  <a:lnTo>
                    <a:pt x="46355" y="6350"/>
                  </a:lnTo>
                  <a:lnTo>
                    <a:pt x="22225" y="22225"/>
                  </a:lnTo>
                  <a:lnTo>
                    <a:pt x="6350" y="46354"/>
                  </a:lnTo>
                  <a:lnTo>
                    <a:pt x="0" y="76200"/>
                  </a:lnTo>
                  <a:lnTo>
                    <a:pt x="0" y="1686559"/>
                  </a:lnTo>
                  <a:lnTo>
                    <a:pt x="6350" y="1715770"/>
                  </a:lnTo>
                  <a:lnTo>
                    <a:pt x="22225" y="1739900"/>
                  </a:lnTo>
                  <a:lnTo>
                    <a:pt x="46355" y="1756409"/>
                  </a:lnTo>
                  <a:lnTo>
                    <a:pt x="75565" y="1762125"/>
                  </a:lnTo>
                  <a:lnTo>
                    <a:pt x="1477010" y="1762125"/>
                  </a:lnTo>
                  <a:lnTo>
                    <a:pt x="1506220" y="1756409"/>
                  </a:lnTo>
                  <a:lnTo>
                    <a:pt x="1530350" y="1739900"/>
                  </a:lnTo>
                  <a:lnTo>
                    <a:pt x="1539875" y="1725929"/>
                  </a:lnTo>
                  <a:lnTo>
                    <a:pt x="75565" y="1725929"/>
                  </a:lnTo>
                  <a:lnTo>
                    <a:pt x="60325" y="1722754"/>
                  </a:lnTo>
                  <a:lnTo>
                    <a:pt x="48260" y="1714500"/>
                  </a:lnTo>
                  <a:lnTo>
                    <a:pt x="39370" y="1701800"/>
                  </a:lnTo>
                  <a:lnTo>
                    <a:pt x="36195" y="1686559"/>
                  </a:lnTo>
                  <a:lnTo>
                    <a:pt x="36195" y="76200"/>
                  </a:lnTo>
                  <a:lnTo>
                    <a:pt x="39370" y="60325"/>
                  </a:lnTo>
                  <a:lnTo>
                    <a:pt x="48260" y="48259"/>
                  </a:lnTo>
                  <a:lnTo>
                    <a:pt x="60325" y="39370"/>
                  </a:lnTo>
                  <a:lnTo>
                    <a:pt x="75565" y="36195"/>
                  </a:lnTo>
                  <a:lnTo>
                    <a:pt x="1539875" y="36195"/>
                  </a:lnTo>
                  <a:lnTo>
                    <a:pt x="1530350" y="22225"/>
                  </a:lnTo>
                  <a:lnTo>
                    <a:pt x="1506220" y="6350"/>
                  </a:lnTo>
                  <a:lnTo>
                    <a:pt x="1477010" y="0"/>
                  </a:lnTo>
                  <a:close/>
                </a:path>
                <a:path w="1552575" h="1762125">
                  <a:moveTo>
                    <a:pt x="1539875" y="36195"/>
                  </a:moveTo>
                  <a:lnTo>
                    <a:pt x="1477010" y="36195"/>
                  </a:lnTo>
                  <a:lnTo>
                    <a:pt x="1492250" y="39370"/>
                  </a:lnTo>
                  <a:lnTo>
                    <a:pt x="1504950" y="48259"/>
                  </a:lnTo>
                  <a:lnTo>
                    <a:pt x="1513205" y="60325"/>
                  </a:lnTo>
                  <a:lnTo>
                    <a:pt x="1516380" y="76200"/>
                  </a:lnTo>
                  <a:lnTo>
                    <a:pt x="1516380" y="1686559"/>
                  </a:lnTo>
                  <a:lnTo>
                    <a:pt x="1513205" y="1701800"/>
                  </a:lnTo>
                  <a:lnTo>
                    <a:pt x="1504950" y="1714500"/>
                  </a:lnTo>
                  <a:lnTo>
                    <a:pt x="1492250" y="1722754"/>
                  </a:lnTo>
                  <a:lnTo>
                    <a:pt x="1477010" y="1725929"/>
                  </a:lnTo>
                  <a:lnTo>
                    <a:pt x="1539875" y="1725929"/>
                  </a:lnTo>
                  <a:lnTo>
                    <a:pt x="1546860" y="1715770"/>
                  </a:lnTo>
                  <a:lnTo>
                    <a:pt x="1552575" y="1686559"/>
                  </a:lnTo>
                  <a:lnTo>
                    <a:pt x="1552575" y="76200"/>
                  </a:lnTo>
                  <a:lnTo>
                    <a:pt x="1546860" y="46354"/>
                  </a:lnTo>
                  <a:lnTo>
                    <a:pt x="1539875" y="36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228089" y="4139438"/>
            <a:ext cx="1876425" cy="1876425"/>
            <a:chOff x="1228089" y="4139438"/>
            <a:chExt cx="1876425" cy="1876425"/>
          </a:xfrm>
        </p:grpSpPr>
        <p:sp>
          <p:nvSpPr>
            <p:cNvPr id="10" name="object 10"/>
            <p:cNvSpPr/>
            <p:nvPr/>
          </p:nvSpPr>
          <p:spPr>
            <a:xfrm>
              <a:off x="1228089" y="4139438"/>
              <a:ext cx="1876425" cy="1876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90649" y="4165473"/>
              <a:ext cx="1685925" cy="1762125"/>
            </a:xfrm>
            <a:custGeom>
              <a:avLst/>
              <a:gdLst/>
              <a:ahLst/>
              <a:cxnLst/>
              <a:rect l="l" t="t" r="r" b="b"/>
              <a:pathLst>
                <a:path w="1685925" h="1762125">
                  <a:moveTo>
                    <a:pt x="1610360" y="0"/>
                  </a:moveTo>
                  <a:lnTo>
                    <a:pt x="76200" y="0"/>
                  </a:lnTo>
                  <a:lnTo>
                    <a:pt x="46355" y="6350"/>
                  </a:lnTo>
                  <a:lnTo>
                    <a:pt x="22225" y="22225"/>
                  </a:lnTo>
                  <a:lnTo>
                    <a:pt x="6350" y="46354"/>
                  </a:lnTo>
                  <a:lnTo>
                    <a:pt x="0" y="75564"/>
                  </a:lnTo>
                  <a:lnTo>
                    <a:pt x="0" y="1686560"/>
                  </a:lnTo>
                  <a:lnTo>
                    <a:pt x="6350" y="1715769"/>
                  </a:lnTo>
                  <a:lnTo>
                    <a:pt x="22225" y="1739900"/>
                  </a:lnTo>
                  <a:lnTo>
                    <a:pt x="46355" y="1756410"/>
                  </a:lnTo>
                  <a:lnTo>
                    <a:pt x="76200" y="1762125"/>
                  </a:lnTo>
                  <a:lnTo>
                    <a:pt x="1610360" y="1762125"/>
                  </a:lnTo>
                  <a:lnTo>
                    <a:pt x="1639570" y="1756410"/>
                  </a:lnTo>
                  <a:lnTo>
                    <a:pt x="1663700" y="1739900"/>
                  </a:lnTo>
                  <a:lnTo>
                    <a:pt x="1673225" y="1725929"/>
                  </a:lnTo>
                  <a:lnTo>
                    <a:pt x="76200" y="1725929"/>
                  </a:lnTo>
                  <a:lnTo>
                    <a:pt x="60325" y="1722754"/>
                  </a:lnTo>
                  <a:lnTo>
                    <a:pt x="48259" y="1714500"/>
                  </a:lnTo>
                  <a:lnTo>
                    <a:pt x="39369" y="1701800"/>
                  </a:lnTo>
                  <a:lnTo>
                    <a:pt x="36194" y="1686560"/>
                  </a:lnTo>
                  <a:lnTo>
                    <a:pt x="36194" y="75564"/>
                  </a:lnTo>
                  <a:lnTo>
                    <a:pt x="39369" y="60325"/>
                  </a:lnTo>
                  <a:lnTo>
                    <a:pt x="48259" y="48260"/>
                  </a:lnTo>
                  <a:lnTo>
                    <a:pt x="60325" y="39369"/>
                  </a:lnTo>
                  <a:lnTo>
                    <a:pt x="76200" y="36194"/>
                  </a:lnTo>
                  <a:lnTo>
                    <a:pt x="1673225" y="36194"/>
                  </a:lnTo>
                  <a:lnTo>
                    <a:pt x="1663700" y="22225"/>
                  </a:lnTo>
                  <a:lnTo>
                    <a:pt x="1639570" y="6350"/>
                  </a:lnTo>
                  <a:lnTo>
                    <a:pt x="1610360" y="0"/>
                  </a:lnTo>
                  <a:close/>
                </a:path>
                <a:path w="1685925" h="1762125">
                  <a:moveTo>
                    <a:pt x="1673225" y="36194"/>
                  </a:moveTo>
                  <a:lnTo>
                    <a:pt x="1610360" y="36194"/>
                  </a:lnTo>
                  <a:lnTo>
                    <a:pt x="1625600" y="39369"/>
                  </a:lnTo>
                  <a:lnTo>
                    <a:pt x="1638300" y="48260"/>
                  </a:lnTo>
                  <a:lnTo>
                    <a:pt x="1646555" y="60325"/>
                  </a:lnTo>
                  <a:lnTo>
                    <a:pt x="1649730" y="75564"/>
                  </a:lnTo>
                  <a:lnTo>
                    <a:pt x="1649730" y="1686560"/>
                  </a:lnTo>
                  <a:lnTo>
                    <a:pt x="1646555" y="1701800"/>
                  </a:lnTo>
                  <a:lnTo>
                    <a:pt x="1638300" y="1714500"/>
                  </a:lnTo>
                  <a:lnTo>
                    <a:pt x="1625600" y="1722754"/>
                  </a:lnTo>
                  <a:lnTo>
                    <a:pt x="1610360" y="1725929"/>
                  </a:lnTo>
                  <a:lnTo>
                    <a:pt x="1673225" y="1725929"/>
                  </a:lnTo>
                  <a:lnTo>
                    <a:pt x="1680210" y="1715769"/>
                  </a:lnTo>
                  <a:lnTo>
                    <a:pt x="1685925" y="1686560"/>
                  </a:lnTo>
                  <a:lnTo>
                    <a:pt x="1685925" y="75564"/>
                  </a:lnTo>
                  <a:lnTo>
                    <a:pt x="1680210" y="46354"/>
                  </a:lnTo>
                  <a:lnTo>
                    <a:pt x="1673225" y="36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891655" y="6905625"/>
            <a:ext cx="1552575" cy="1762125"/>
            <a:chOff x="6891655" y="6905625"/>
            <a:chExt cx="1552575" cy="1762125"/>
          </a:xfrm>
        </p:grpSpPr>
        <p:sp>
          <p:nvSpPr>
            <p:cNvPr id="13" name="object 13"/>
            <p:cNvSpPr/>
            <p:nvPr/>
          </p:nvSpPr>
          <p:spPr>
            <a:xfrm>
              <a:off x="7021195" y="7139304"/>
              <a:ext cx="1295400" cy="1295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91655" y="6905625"/>
              <a:ext cx="1552575" cy="1762125"/>
            </a:xfrm>
            <a:custGeom>
              <a:avLst/>
              <a:gdLst/>
              <a:ahLst/>
              <a:cxnLst/>
              <a:rect l="l" t="t" r="r" b="b"/>
              <a:pathLst>
                <a:path w="1552575" h="1762125">
                  <a:moveTo>
                    <a:pt x="1477010" y="0"/>
                  </a:moveTo>
                  <a:lnTo>
                    <a:pt x="75565" y="0"/>
                  </a:lnTo>
                  <a:lnTo>
                    <a:pt x="46354" y="6350"/>
                  </a:lnTo>
                  <a:lnTo>
                    <a:pt x="22225" y="22225"/>
                  </a:lnTo>
                  <a:lnTo>
                    <a:pt x="5715" y="46354"/>
                  </a:lnTo>
                  <a:lnTo>
                    <a:pt x="0" y="76200"/>
                  </a:lnTo>
                  <a:lnTo>
                    <a:pt x="0" y="1686560"/>
                  </a:lnTo>
                  <a:lnTo>
                    <a:pt x="5715" y="1715770"/>
                  </a:lnTo>
                  <a:lnTo>
                    <a:pt x="22225" y="1739900"/>
                  </a:lnTo>
                  <a:lnTo>
                    <a:pt x="46354" y="1756410"/>
                  </a:lnTo>
                  <a:lnTo>
                    <a:pt x="75565" y="1762125"/>
                  </a:lnTo>
                  <a:lnTo>
                    <a:pt x="1477010" y="1762125"/>
                  </a:lnTo>
                  <a:lnTo>
                    <a:pt x="1506220" y="1756410"/>
                  </a:lnTo>
                  <a:lnTo>
                    <a:pt x="1530350" y="1739900"/>
                  </a:lnTo>
                  <a:lnTo>
                    <a:pt x="1539875" y="1725930"/>
                  </a:lnTo>
                  <a:lnTo>
                    <a:pt x="75565" y="1725930"/>
                  </a:lnTo>
                  <a:lnTo>
                    <a:pt x="60325" y="1722755"/>
                  </a:lnTo>
                  <a:lnTo>
                    <a:pt x="47625" y="1714500"/>
                  </a:lnTo>
                  <a:lnTo>
                    <a:pt x="39370" y="1701800"/>
                  </a:lnTo>
                  <a:lnTo>
                    <a:pt x="36195" y="1686560"/>
                  </a:lnTo>
                  <a:lnTo>
                    <a:pt x="36195" y="76200"/>
                  </a:lnTo>
                  <a:lnTo>
                    <a:pt x="39370" y="60325"/>
                  </a:lnTo>
                  <a:lnTo>
                    <a:pt x="47625" y="48260"/>
                  </a:lnTo>
                  <a:lnTo>
                    <a:pt x="60325" y="39370"/>
                  </a:lnTo>
                  <a:lnTo>
                    <a:pt x="75565" y="36195"/>
                  </a:lnTo>
                  <a:lnTo>
                    <a:pt x="1539875" y="36195"/>
                  </a:lnTo>
                  <a:lnTo>
                    <a:pt x="1530350" y="22225"/>
                  </a:lnTo>
                  <a:lnTo>
                    <a:pt x="1506220" y="6350"/>
                  </a:lnTo>
                  <a:lnTo>
                    <a:pt x="1477010" y="0"/>
                  </a:lnTo>
                  <a:close/>
                </a:path>
                <a:path w="1552575" h="1762125">
                  <a:moveTo>
                    <a:pt x="1539875" y="36195"/>
                  </a:moveTo>
                  <a:lnTo>
                    <a:pt x="1477010" y="36195"/>
                  </a:lnTo>
                  <a:lnTo>
                    <a:pt x="1492250" y="39370"/>
                  </a:lnTo>
                  <a:lnTo>
                    <a:pt x="1504950" y="48260"/>
                  </a:lnTo>
                  <a:lnTo>
                    <a:pt x="1513204" y="60325"/>
                  </a:lnTo>
                  <a:lnTo>
                    <a:pt x="1516379" y="76200"/>
                  </a:lnTo>
                  <a:lnTo>
                    <a:pt x="1516379" y="1686560"/>
                  </a:lnTo>
                  <a:lnTo>
                    <a:pt x="1513204" y="1701800"/>
                  </a:lnTo>
                  <a:lnTo>
                    <a:pt x="1504950" y="1714500"/>
                  </a:lnTo>
                  <a:lnTo>
                    <a:pt x="1492250" y="1722755"/>
                  </a:lnTo>
                  <a:lnTo>
                    <a:pt x="1477010" y="1725930"/>
                  </a:lnTo>
                  <a:lnTo>
                    <a:pt x="1539875" y="1725930"/>
                  </a:lnTo>
                  <a:lnTo>
                    <a:pt x="1546860" y="1715770"/>
                  </a:lnTo>
                  <a:lnTo>
                    <a:pt x="1552575" y="1686560"/>
                  </a:lnTo>
                  <a:lnTo>
                    <a:pt x="1552575" y="76200"/>
                  </a:lnTo>
                  <a:lnTo>
                    <a:pt x="1546860" y="46354"/>
                  </a:lnTo>
                  <a:lnTo>
                    <a:pt x="1539875" y="36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50800" y="0"/>
            <a:ext cx="5596890" cy="1776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2043" y="6606578"/>
            <a:ext cx="2768981" cy="2882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7548" y="9837230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169" y="9715500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41730" y="967485"/>
            <a:ext cx="39719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80"/>
              <a:t>BUSINESS</a:t>
            </a:r>
            <a:r>
              <a:rPr dirty="0" sz="3200" spc="-25"/>
              <a:t> </a:t>
            </a:r>
            <a:r>
              <a:rPr dirty="0" sz="3200" spc="85"/>
              <a:t>OBJECTIVE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03200" y="152400"/>
            <a:ext cx="5596890" cy="177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17877" y="3310254"/>
            <a:ext cx="15282544" cy="446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2400" spc="-204">
                <a:latin typeface="Verdana"/>
                <a:cs typeface="Verdana"/>
              </a:rPr>
              <a:t>We</a:t>
            </a:r>
            <a:r>
              <a:rPr dirty="0" sz="2400" spc="-475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at</a:t>
            </a:r>
            <a:r>
              <a:rPr dirty="0" sz="2400" spc="-85">
                <a:latin typeface="Verdana"/>
                <a:cs typeface="Verdana"/>
              </a:rPr>
              <a:t> </a:t>
            </a:r>
            <a:r>
              <a:rPr dirty="0" sz="2400" spc="-180">
                <a:latin typeface="Verdana"/>
                <a:cs typeface="Verdana"/>
              </a:rPr>
              <a:t>A</a:t>
            </a:r>
            <a:r>
              <a:rPr dirty="0" sz="2400" spc="-70">
                <a:latin typeface="Verdana"/>
                <a:cs typeface="Verdana"/>
              </a:rPr>
              <a:t> </a:t>
            </a:r>
            <a:r>
              <a:rPr dirty="0" sz="2400" spc="-185">
                <a:latin typeface="Verdana"/>
                <a:cs typeface="Verdana"/>
              </a:rPr>
              <a:t>TO</a:t>
            </a:r>
            <a:r>
              <a:rPr dirty="0" sz="2400" spc="-65">
                <a:latin typeface="Verdana"/>
                <a:cs typeface="Verdana"/>
              </a:rPr>
              <a:t> </a:t>
            </a:r>
            <a:r>
              <a:rPr dirty="0" sz="2400" spc="-180">
                <a:latin typeface="Verdana"/>
                <a:cs typeface="Verdana"/>
              </a:rPr>
              <a:t>Z</a:t>
            </a:r>
            <a:r>
              <a:rPr dirty="0" sz="2400" spc="-60">
                <a:latin typeface="Verdana"/>
                <a:cs typeface="Verdana"/>
              </a:rPr>
              <a:t> </a:t>
            </a:r>
            <a:r>
              <a:rPr dirty="0" sz="2400" spc="-170">
                <a:latin typeface="Verdana"/>
                <a:cs typeface="Verdana"/>
              </a:rPr>
              <a:t>ELECTROTRADE</a:t>
            </a:r>
            <a:r>
              <a:rPr dirty="0" sz="2400" spc="-85">
                <a:latin typeface="Verdana"/>
                <a:cs typeface="Verdana"/>
              </a:rPr>
              <a:t> </a:t>
            </a:r>
            <a:r>
              <a:rPr dirty="0" sz="2400" spc="-145">
                <a:latin typeface="Verdana"/>
                <a:cs typeface="Verdana"/>
              </a:rPr>
              <a:t>(INDIA)</a:t>
            </a:r>
            <a:r>
              <a:rPr dirty="0" sz="2400" spc="-434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Pvt.</a:t>
            </a:r>
            <a:r>
              <a:rPr dirty="0" sz="2400" spc="-455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Ltd</a:t>
            </a:r>
            <a:r>
              <a:rPr dirty="0" sz="2400" spc="-75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believe</a:t>
            </a:r>
            <a:r>
              <a:rPr dirty="0" sz="2400" spc="-434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that</a:t>
            </a:r>
            <a:r>
              <a:rPr dirty="0" sz="2400" spc="-470">
                <a:latin typeface="Verdana"/>
                <a:cs typeface="Verdana"/>
              </a:rPr>
              <a:t> </a:t>
            </a:r>
            <a:r>
              <a:rPr dirty="0" sz="2400" spc="-175">
                <a:latin typeface="Verdana"/>
                <a:cs typeface="Verdana"/>
              </a:rPr>
              <a:t>we</a:t>
            </a:r>
            <a:r>
              <a:rPr dirty="0" sz="2400" spc="-459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have</a:t>
            </a:r>
            <a:r>
              <a:rPr dirty="0" sz="2400" spc="-470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a</a:t>
            </a:r>
            <a:r>
              <a:rPr dirty="0" sz="2400" spc="-470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duty</a:t>
            </a:r>
            <a:r>
              <a:rPr dirty="0" sz="2400" spc="-459">
                <a:latin typeface="Verdana"/>
                <a:cs typeface="Verdana"/>
              </a:rPr>
              <a:t> </a:t>
            </a:r>
            <a:r>
              <a:rPr dirty="0" sz="2400" spc="-145">
                <a:latin typeface="Verdana"/>
                <a:cs typeface="Verdana"/>
              </a:rPr>
              <a:t>towards</a:t>
            </a:r>
            <a:r>
              <a:rPr dirty="0" sz="2400" spc="-465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our</a:t>
            </a:r>
            <a:r>
              <a:rPr dirty="0" sz="2400" spc="-465">
                <a:latin typeface="Verdana"/>
                <a:cs typeface="Verdana"/>
              </a:rPr>
              <a:t> </a:t>
            </a:r>
            <a:r>
              <a:rPr dirty="0" sz="2400" spc="-175">
                <a:latin typeface="Verdana"/>
                <a:cs typeface="Verdana"/>
              </a:rPr>
              <a:t>own</a:t>
            </a:r>
            <a:r>
              <a:rPr dirty="0" sz="2400" spc="-465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society</a:t>
            </a:r>
            <a:r>
              <a:rPr dirty="0" sz="2400" spc="-465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and</a:t>
            </a:r>
            <a:r>
              <a:rPr dirty="0" sz="2400" spc="-465">
                <a:latin typeface="Verdana"/>
                <a:cs typeface="Verdana"/>
              </a:rPr>
              <a:t> </a:t>
            </a:r>
            <a:r>
              <a:rPr dirty="0" sz="2400" spc="-105">
                <a:latin typeface="Verdana"/>
                <a:cs typeface="Verdana"/>
              </a:rPr>
              <a:t>its</a:t>
            </a:r>
            <a:r>
              <a:rPr dirty="0" sz="2400" spc="-475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people.  </a:t>
            </a:r>
            <a:r>
              <a:rPr dirty="0" sz="2400" spc="-204">
                <a:latin typeface="Verdana"/>
                <a:cs typeface="Verdana"/>
              </a:rPr>
              <a:t>We</a:t>
            </a:r>
            <a:r>
              <a:rPr dirty="0" sz="2400" spc="-484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dedicate</a:t>
            </a:r>
            <a:r>
              <a:rPr dirty="0" sz="2400" spc="-6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ourselves</a:t>
            </a:r>
            <a:r>
              <a:rPr dirty="0" sz="2400" spc="-4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to</a:t>
            </a:r>
            <a:r>
              <a:rPr dirty="0" sz="2400" spc="-4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execute</a:t>
            </a:r>
            <a:r>
              <a:rPr dirty="0" sz="2400" spc="-42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our</a:t>
            </a:r>
            <a:r>
              <a:rPr dirty="0" sz="2400" spc="-4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duties</a:t>
            </a:r>
            <a:r>
              <a:rPr dirty="0" sz="2400" spc="-43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and</a:t>
            </a:r>
            <a:r>
              <a:rPr dirty="0" sz="2400" spc="-42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responsibilities</a:t>
            </a:r>
            <a:r>
              <a:rPr dirty="0" sz="2400" spc="-4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by: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marL="1694814" indent="-229235">
              <a:lnSpc>
                <a:spcPct val="100000"/>
              </a:lnSpc>
              <a:spcBef>
                <a:spcPts val="1935"/>
              </a:spcBef>
              <a:buFont typeface="Symbol"/>
              <a:buChar char=""/>
              <a:tabLst>
                <a:tab pos="1695450" algn="l"/>
              </a:tabLst>
            </a:pPr>
            <a:r>
              <a:rPr dirty="0" sz="2700">
                <a:latin typeface="Arial"/>
                <a:cs typeface="Arial"/>
              </a:rPr>
              <a:t>Miss</a:t>
            </a:r>
            <a:r>
              <a:rPr dirty="0" sz="2700">
                <a:latin typeface="Arial"/>
                <a:cs typeface="Arial"/>
              </a:rPr>
              <a:t>ion </a:t>
            </a:r>
            <a:r>
              <a:rPr dirty="0" sz="2700" spc="-5">
                <a:latin typeface="Arial"/>
                <a:cs typeface="Arial"/>
              </a:rPr>
              <a:t>driven core</a:t>
            </a:r>
            <a:r>
              <a:rPr dirty="0" sz="2700" spc="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values</a:t>
            </a:r>
            <a:endParaRPr sz="2700">
              <a:latin typeface="Arial"/>
              <a:cs typeface="Arial"/>
            </a:endParaRPr>
          </a:p>
          <a:p>
            <a:pPr marL="1694814" indent="-229235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1695450" algn="l"/>
              </a:tabLst>
            </a:pPr>
            <a:r>
              <a:rPr dirty="0" sz="2700" spc="-5">
                <a:latin typeface="Arial"/>
                <a:cs typeface="Arial"/>
              </a:rPr>
              <a:t>Reaching</a:t>
            </a:r>
            <a:r>
              <a:rPr dirty="0" sz="2700" spc="-5">
                <a:latin typeface="Arial"/>
                <a:cs typeface="Arial"/>
              </a:rPr>
              <a:t> right customers </a:t>
            </a:r>
            <a:r>
              <a:rPr dirty="0" sz="2700">
                <a:latin typeface="Arial"/>
                <a:cs typeface="Arial"/>
              </a:rPr>
              <a:t>at </a:t>
            </a:r>
            <a:r>
              <a:rPr dirty="0" sz="2700" spc="-5">
                <a:latin typeface="Arial"/>
                <a:cs typeface="Arial"/>
              </a:rPr>
              <a:t>right</a:t>
            </a:r>
            <a:r>
              <a:rPr dirty="0" sz="2700" spc="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time</a:t>
            </a:r>
            <a:endParaRPr sz="2700">
              <a:latin typeface="Arial"/>
              <a:cs typeface="Arial"/>
            </a:endParaRPr>
          </a:p>
          <a:p>
            <a:pPr marL="1694814" indent="-229235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1695450" algn="l"/>
              </a:tabLst>
            </a:pPr>
            <a:r>
              <a:rPr dirty="0" sz="2700">
                <a:latin typeface="Arial"/>
                <a:cs typeface="Arial"/>
              </a:rPr>
              <a:t>Sta</a:t>
            </a:r>
            <a:r>
              <a:rPr dirty="0" sz="2700">
                <a:latin typeface="Arial"/>
                <a:cs typeface="Arial"/>
              </a:rPr>
              <a:t>ying </a:t>
            </a:r>
            <a:r>
              <a:rPr dirty="0" sz="2700" spc="-5">
                <a:latin typeface="Arial"/>
                <a:cs typeface="Arial"/>
              </a:rPr>
              <a:t>ahead </a:t>
            </a:r>
            <a:r>
              <a:rPr dirty="0" sz="2700">
                <a:latin typeface="Arial"/>
                <a:cs typeface="Arial"/>
              </a:rPr>
              <a:t>of the</a:t>
            </a:r>
            <a:r>
              <a:rPr dirty="0" sz="2700" spc="-5">
                <a:latin typeface="Arial"/>
                <a:cs typeface="Arial"/>
              </a:rPr>
              <a:t> competition</a:t>
            </a:r>
            <a:endParaRPr sz="2700">
              <a:latin typeface="Arial"/>
              <a:cs typeface="Arial"/>
            </a:endParaRPr>
          </a:p>
          <a:p>
            <a:pPr marL="1694814" indent="-229235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1695450" algn="l"/>
              </a:tabLst>
            </a:pPr>
            <a:r>
              <a:rPr dirty="0" sz="2700">
                <a:latin typeface="Arial"/>
                <a:cs typeface="Arial"/>
              </a:rPr>
              <a:t>Product</a:t>
            </a:r>
            <a:r>
              <a:rPr dirty="0" sz="2700">
                <a:latin typeface="Arial"/>
                <a:cs typeface="Arial"/>
              </a:rPr>
              <a:t>ivity </a:t>
            </a:r>
            <a:r>
              <a:rPr dirty="0" sz="2700" spc="-10">
                <a:latin typeface="Arial"/>
                <a:cs typeface="Arial"/>
              </a:rPr>
              <a:t>of </a:t>
            </a:r>
            <a:r>
              <a:rPr dirty="0" sz="2700" spc="-5">
                <a:latin typeface="Arial"/>
                <a:cs typeface="Arial"/>
              </a:rPr>
              <a:t>people and</a:t>
            </a:r>
            <a:r>
              <a:rPr dirty="0" sz="2700" spc="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products</a:t>
            </a:r>
            <a:endParaRPr sz="2700">
              <a:latin typeface="Arial"/>
              <a:cs typeface="Arial"/>
            </a:endParaRPr>
          </a:p>
          <a:p>
            <a:pPr marL="1694814" indent="-229235">
              <a:lnSpc>
                <a:spcPct val="100000"/>
              </a:lnSpc>
              <a:spcBef>
                <a:spcPts val="1395"/>
              </a:spcBef>
              <a:buFont typeface="Symbol"/>
              <a:buChar char=""/>
              <a:tabLst>
                <a:tab pos="1695450" algn="l"/>
              </a:tabLst>
            </a:pPr>
            <a:r>
              <a:rPr dirty="0" sz="2400" spc="-135">
                <a:latin typeface="Verdana"/>
                <a:cs typeface="Verdana"/>
              </a:rPr>
              <a:t>Providing </a:t>
            </a:r>
            <a:r>
              <a:rPr dirty="0" sz="2400" spc="-125">
                <a:latin typeface="Verdana"/>
                <a:cs typeface="Verdana"/>
              </a:rPr>
              <a:t>quality</a:t>
            </a:r>
            <a:r>
              <a:rPr dirty="0" sz="2400" spc="-40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products</a:t>
            </a:r>
            <a:endParaRPr sz="2400">
              <a:latin typeface="Verdana"/>
              <a:cs typeface="Verdana"/>
            </a:endParaRPr>
          </a:p>
          <a:p>
            <a:pPr marL="1694814" indent="-229235">
              <a:lnSpc>
                <a:spcPct val="100000"/>
              </a:lnSpc>
              <a:spcBef>
                <a:spcPts val="1355"/>
              </a:spcBef>
              <a:buFont typeface="Symbol"/>
              <a:buChar char=""/>
              <a:tabLst>
                <a:tab pos="1695450" algn="l"/>
              </a:tabLst>
            </a:pPr>
            <a:r>
              <a:rPr dirty="0" sz="2400" spc="-130">
                <a:latin typeface="Verdana"/>
                <a:cs typeface="Verdana"/>
              </a:rPr>
              <a:t>Excellent </a:t>
            </a:r>
            <a:r>
              <a:rPr dirty="0" sz="2400" spc="-145">
                <a:latin typeface="Verdana"/>
                <a:cs typeface="Verdana"/>
              </a:rPr>
              <a:t>customer</a:t>
            </a:r>
            <a:r>
              <a:rPr dirty="0" sz="2400" spc="-35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service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548" y="9837230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45006" y="848613"/>
            <a:ext cx="31680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80"/>
              <a:t>BUSINESS</a:t>
            </a:r>
            <a:r>
              <a:rPr dirty="0" sz="3200" spc="-300"/>
              <a:t> </a:t>
            </a:r>
            <a:r>
              <a:rPr dirty="0" sz="3200" spc="90"/>
              <a:t>MODEL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1200" y="5615140"/>
            <a:ext cx="3495040" cy="913130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847725">
              <a:lnSpc>
                <a:spcPct val="100000"/>
              </a:lnSpc>
              <a:spcBef>
                <a:spcPts val="1415"/>
              </a:spcBef>
            </a:pPr>
            <a:r>
              <a:rPr dirty="0" sz="2400" spc="-160">
                <a:latin typeface="Verdana"/>
                <a:cs typeface="Verdana"/>
              </a:rPr>
              <a:t>DELIVERING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600" spc="-114">
                <a:latin typeface="Verdana"/>
                <a:cs typeface="Verdana"/>
              </a:rPr>
              <a:t>THE </a:t>
            </a:r>
            <a:r>
              <a:rPr dirty="0" sz="1600" spc="-110">
                <a:latin typeface="Verdana"/>
                <a:cs typeface="Verdana"/>
              </a:rPr>
              <a:t>RIGHT </a:t>
            </a:r>
            <a:r>
              <a:rPr dirty="0" sz="1600" spc="-114">
                <a:latin typeface="Verdana"/>
                <a:cs typeface="Verdana"/>
              </a:rPr>
              <a:t>PRODUCT </a:t>
            </a:r>
            <a:r>
              <a:rPr dirty="0" sz="1600" spc="-110">
                <a:latin typeface="Verdana"/>
                <a:cs typeface="Verdana"/>
              </a:rPr>
              <a:t>AT RIGHT</a:t>
            </a:r>
            <a:r>
              <a:rPr dirty="0" sz="1600" spc="114">
                <a:latin typeface="Verdana"/>
                <a:cs typeface="Verdana"/>
              </a:rPr>
              <a:t> </a:t>
            </a:r>
            <a:r>
              <a:rPr dirty="0" sz="1600" spc="-105">
                <a:latin typeface="Verdana"/>
                <a:cs typeface="Verdana"/>
              </a:rPr>
              <a:t>TIME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725" y="9180601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562205" y="625729"/>
            <a:ext cx="1047114" cy="1047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0650" y="0"/>
            <a:ext cx="5596890" cy="177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0244" y="3749040"/>
            <a:ext cx="1938401" cy="1760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182343" y="3634740"/>
            <a:ext cx="2763901" cy="2073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86040" y="3406140"/>
            <a:ext cx="2275204" cy="1856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73467" y="5680328"/>
            <a:ext cx="2412365" cy="83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04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Verdana"/>
                <a:cs typeface="Verdana"/>
              </a:rPr>
              <a:t>ADVISING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dirty="0" sz="1600" spc="-5">
                <a:latin typeface="Verdana"/>
                <a:cs typeface="Verdana"/>
              </a:rPr>
              <a:t>TIPS, HELP,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GUIDANCE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11606" y="5468802"/>
            <a:ext cx="3847465" cy="935990"/>
          </a:xfrm>
          <a:prstGeom prst="rect">
            <a:avLst/>
          </a:prstGeom>
        </p:spPr>
        <p:txBody>
          <a:bodyPr wrap="square" lIns="0" tIns="193675" rIns="0" bIns="0" rtlCol="0" vert="horz">
            <a:spAutoFit/>
          </a:bodyPr>
          <a:lstStyle/>
          <a:p>
            <a:pPr marL="850900">
              <a:lnSpc>
                <a:spcPct val="100000"/>
              </a:lnSpc>
              <a:spcBef>
                <a:spcPts val="1525"/>
              </a:spcBef>
            </a:pPr>
            <a:r>
              <a:rPr dirty="0" sz="2400" spc="-5">
                <a:latin typeface="Verdana"/>
                <a:cs typeface="Verdana"/>
              </a:rPr>
              <a:t>SUPPORTING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dirty="0" sz="1600" spc="-5">
                <a:latin typeface="Verdana"/>
                <a:cs typeface="Verdana"/>
              </a:rPr>
              <a:t>BY PROVIDING PROPER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ASSISTANCE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13147" y="4427207"/>
            <a:ext cx="2048510" cy="561340"/>
            <a:chOff x="4613147" y="4427207"/>
            <a:chExt cx="2048510" cy="561340"/>
          </a:xfrm>
        </p:grpSpPr>
        <p:sp>
          <p:nvSpPr>
            <p:cNvPr id="13" name="object 13"/>
            <p:cNvSpPr/>
            <p:nvPr/>
          </p:nvSpPr>
          <p:spPr>
            <a:xfrm>
              <a:off x="4613147" y="4427207"/>
              <a:ext cx="2048255" cy="5608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60899" y="4458334"/>
              <a:ext cx="1955800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60899" y="4458334"/>
              <a:ext cx="1955800" cy="457200"/>
            </a:xfrm>
            <a:custGeom>
              <a:avLst/>
              <a:gdLst/>
              <a:ahLst/>
              <a:cxnLst/>
              <a:rect l="l" t="t" r="r" b="b"/>
              <a:pathLst>
                <a:path w="1955800" h="457200">
                  <a:moveTo>
                    <a:pt x="0" y="114300"/>
                  </a:moveTo>
                  <a:lnTo>
                    <a:pt x="1727200" y="114300"/>
                  </a:lnTo>
                  <a:lnTo>
                    <a:pt x="1727200" y="0"/>
                  </a:lnTo>
                  <a:lnTo>
                    <a:pt x="1955800" y="228600"/>
                  </a:lnTo>
                  <a:lnTo>
                    <a:pt x="1727200" y="457200"/>
                  </a:lnTo>
                  <a:lnTo>
                    <a:pt x="1727200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1248643" y="4312907"/>
            <a:ext cx="1978660" cy="561340"/>
            <a:chOff x="11248643" y="4312907"/>
            <a:chExt cx="1978660" cy="561340"/>
          </a:xfrm>
        </p:grpSpPr>
        <p:sp>
          <p:nvSpPr>
            <p:cNvPr id="17" name="object 17"/>
            <p:cNvSpPr/>
            <p:nvPr/>
          </p:nvSpPr>
          <p:spPr>
            <a:xfrm>
              <a:off x="11248643" y="4312907"/>
              <a:ext cx="1978152" cy="5608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296649" y="4344034"/>
              <a:ext cx="1885950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296649" y="4344034"/>
              <a:ext cx="1885950" cy="457200"/>
            </a:xfrm>
            <a:custGeom>
              <a:avLst/>
              <a:gdLst/>
              <a:ahLst/>
              <a:cxnLst/>
              <a:rect l="l" t="t" r="r" b="b"/>
              <a:pathLst>
                <a:path w="1885950" h="457200">
                  <a:moveTo>
                    <a:pt x="0" y="114300"/>
                  </a:moveTo>
                  <a:lnTo>
                    <a:pt x="1657350" y="114300"/>
                  </a:lnTo>
                  <a:lnTo>
                    <a:pt x="1657350" y="0"/>
                  </a:lnTo>
                  <a:lnTo>
                    <a:pt x="1885950" y="228600"/>
                  </a:lnTo>
                  <a:lnTo>
                    <a:pt x="1657350" y="457200"/>
                  </a:lnTo>
                  <a:lnTo>
                    <a:pt x="1657350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47548" y="9341930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1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169" y="9590405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2817" y="1322577"/>
            <a:ext cx="52768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95"/>
              <a:t>AWARDS </a:t>
            </a:r>
            <a:r>
              <a:rPr dirty="0" sz="3200" spc="100"/>
              <a:t>AND</a:t>
            </a:r>
            <a:r>
              <a:rPr dirty="0" sz="3200" spc="-80"/>
              <a:t> </a:t>
            </a:r>
            <a:r>
              <a:rPr dirty="0" sz="3200" spc="85"/>
              <a:t>RECOGNITION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0800" y="0"/>
            <a:ext cx="5797296" cy="1840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29689" y="2491739"/>
            <a:ext cx="1506473" cy="2772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23944" y="2466339"/>
            <a:ext cx="1724405" cy="2821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95490" y="2491739"/>
            <a:ext cx="1864105" cy="2918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89490" y="2563495"/>
            <a:ext cx="1723389" cy="2965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645390" y="2563495"/>
            <a:ext cx="1927859" cy="31382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45411" y="6139053"/>
            <a:ext cx="12111990" cy="1718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-"/>
              <a:tabLst>
                <a:tab pos="241935" algn="l"/>
              </a:tabLst>
            </a:pPr>
            <a:r>
              <a:rPr dirty="0" sz="2200" spc="-5">
                <a:latin typeface="Verdana"/>
                <a:cs typeface="Verdana"/>
              </a:rPr>
              <a:t>2012-2013 </a:t>
            </a:r>
            <a:r>
              <a:rPr dirty="0" sz="2200" spc="-10">
                <a:latin typeface="Verdana"/>
                <a:cs typeface="Verdana"/>
              </a:rPr>
              <a:t>HAVELLS </a:t>
            </a:r>
            <a:r>
              <a:rPr dirty="0" sz="2200" spc="-5">
                <a:latin typeface="Verdana"/>
                <a:cs typeface="Verdana"/>
              </a:rPr>
              <a:t>POWER AWARDS </a:t>
            </a:r>
            <a:r>
              <a:rPr dirty="0" sz="2200">
                <a:latin typeface="Verdana"/>
                <a:cs typeface="Verdana"/>
              </a:rPr>
              <a:t>FOR </a:t>
            </a:r>
            <a:r>
              <a:rPr dirty="0" sz="2200" spc="-5">
                <a:latin typeface="Verdana"/>
                <a:cs typeface="Verdana"/>
              </a:rPr>
              <a:t>OUTSTANDING</a:t>
            </a:r>
            <a:r>
              <a:rPr dirty="0" sz="2200" spc="10">
                <a:latin typeface="Verdana"/>
                <a:cs typeface="Verdana"/>
              </a:rPr>
              <a:t> </a:t>
            </a:r>
            <a:r>
              <a:rPr dirty="0" sz="2200" spc="-5">
                <a:latin typeface="Verdana"/>
                <a:cs typeface="Verdana"/>
              </a:rPr>
              <a:t>SALES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35"/>
              </a:spcBef>
              <a:buChar char="-"/>
              <a:tabLst>
                <a:tab pos="241935" algn="l"/>
              </a:tabLst>
            </a:pPr>
            <a:r>
              <a:rPr dirty="0" sz="2200" spc="-5">
                <a:latin typeface="Verdana"/>
                <a:cs typeface="Verdana"/>
              </a:rPr>
              <a:t>2015-2016 HIGHEST SALES AWARD </a:t>
            </a:r>
            <a:r>
              <a:rPr dirty="0" sz="2200" spc="-10">
                <a:latin typeface="Verdana"/>
                <a:cs typeface="Verdana"/>
              </a:rPr>
              <a:t>BY</a:t>
            </a:r>
            <a:r>
              <a:rPr dirty="0" sz="2200" spc="40">
                <a:latin typeface="Verdana"/>
                <a:cs typeface="Verdana"/>
              </a:rPr>
              <a:t> </a:t>
            </a:r>
            <a:r>
              <a:rPr dirty="0" sz="2200" spc="-5">
                <a:latin typeface="Verdana"/>
                <a:cs typeface="Verdana"/>
              </a:rPr>
              <a:t>KEI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35"/>
              </a:spcBef>
              <a:buChar char="-"/>
              <a:tabLst>
                <a:tab pos="241935" algn="l"/>
              </a:tabLst>
            </a:pPr>
            <a:r>
              <a:rPr dirty="0" sz="2200" spc="-5">
                <a:latin typeface="Verdana"/>
                <a:cs typeface="Verdana"/>
              </a:rPr>
              <a:t>2015-2016 POLYCAB OUTSTANDING SALES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-5">
                <a:latin typeface="Verdana"/>
                <a:cs typeface="Verdana"/>
              </a:rPr>
              <a:t>AWARD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30"/>
              </a:spcBef>
              <a:buChar char="-"/>
              <a:tabLst>
                <a:tab pos="241935" algn="l"/>
              </a:tabLst>
            </a:pPr>
            <a:r>
              <a:rPr dirty="0" sz="2200" spc="-5">
                <a:latin typeface="Verdana"/>
                <a:cs typeface="Verdana"/>
              </a:rPr>
              <a:t>2016-2017 OUTSTANDING SALES AWARD </a:t>
            </a:r>
            <a:r>
              <a:rPr dirty="0" sz="2200" spc="-10">
                <a:latin typeface="Verdana"/>
                <a:cs typeface="Verdana"/>
              </a:rPr>
              <a:t>BY </a:t>
            </a:r>
            <a:r>
              <a:rPr dirty="0" sz="2200" spc="-5">
                <a:latin typeface="Verdana"/>
                <a:cs typeface="Verdana"/>
              </a:rPr>
              <a:t>POLYCAB IN NORTH</a:t>
            </a:r>
            <a:r>
              <a:rPr dirty="0" sz="2200" spc="4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REGION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35"/>
              </a:spcBef>
              <a:buChar char="-"/>
              <a:tabLst>
                <a:tab pos="241935" algn="l"/>
              </a:tabLst>
            </a:pPr>
            <a:r>
              <a:rPr dirty="0" sz="2200" spc="-5">
                <a:latin typeface="Verdana"/>
                <a:cs typeface="Verdana"/>
              </a:rPr>
              <a:t>2017-2018 OUTSTANDING CONTRIBUTION SALES AWARD FOR WIRED BY</a:t>
            </a:r>
            <a:r>
              <a:rPr dirty="0" sz="2200" spc="55">
                <a:latin typeface="Verdana"/>
                <a:cs typeface="Verdana"/>
              </a:rPr>
              <a:t> </a:t>
            </a:r>
            <a:r>
              <a:rPr dirty="0" sz="2200" spc="-5">
                <a:latin typeface="Verdana"/>
                <a:cs typeface="Verdana"/>
              </a:rPr>
              <a:t>POLYCAB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548" y="9864662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8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169" y="9716134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86254" y="850137"/>
            <a:ext cx="23895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80"/>
              <a:t>CUS</a:t>
            </a:r>
            <a:r>
              <a:rPr dirty="0" sz="3200" spc="165"/>
              <a:t>T</a:t>
            </a:r>
            <a:r>
              <a:rPr dirty="0" sz="3200" spc="190"/>
              <a:t>OMERS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03200" y="152400"/>
            <a:ext cx="5797296" cy="1840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09344" y="2148839"/>
            <a:ext cx="2048256" cy="2065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63390" y="2241804"/>
            <a:ext cx="1960626" cy="1967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17690" y="2241804"/>
            <a:ext cx="2184400" cy="2183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68509" y="2241804"/>
            <a:ext cx="2184400" cy="2183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505943" y="2148839"/>
            <a:ext cx="2183892" cy="2217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29839" y="2034539"/>
            <a:ext cx="2404363" cy="2404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99895" y="4511040"/>
            <a:ext cx="1919224" cy="19370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58640" y="4511040"/>
            <a:ext cx="1984248" cy="20038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16750" y="4629911"/>
            <a:ext cx="1998345" cy="19632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47147" y="4892040"/>
            <a:ext cx="1997837" cy="1962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605004" y="4690871"/>
            <a:ext cx="2099690" cy="20648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159989" y="4777740"/>
            <a:ext cx="2205990" cy="19872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7548" y="9864662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5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0634" y="729741"/>
            <a:ext cx="14973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CLIENTS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90500" y="114300"/>
            <a:ext cx="5797550" cy="1840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289" y="2148839"/>
            <a:ext cx="1608455" cy="806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85744" y="2148839"/>
            <a:ext cx="1676145" cy="806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20690" y="2148839"/>
            <a:ext cx="3149600" cy="908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92590" y="2241804"/>
            <a:ext cx="1703069" cy="1220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27790" y="2241804"/>
            <a:ext cx="1790700" cy="1220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33347" y="2479548"/>
            <a:ext cx="2048636" cy="642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16190" y="3406140"/>
            <a:ext cx="1438909" cy="1405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11690" y="3726179"/>
            <a:ext cx="2322576" cy="8464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1475" y="3376295"/>
            <a:ext cx="3217164" cy="9480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71440" y="3461003"/>
            <a:ext cx="1862455" cy="439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15240" y="3726179"/>
            <a:ext cx="2350896" cy="9994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439643" y="3819144"/>
            <a:ext cx="1779651" cy="8757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5550" y="4663440"/>
            <a:ext cx="2156206" cy="7143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23944" y="4663440"/>
            <a:ext cx="2296921" cy="9429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76743" y="5472684"/>
            <a:ext cx="2825242" cy="600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59440" y="5210809"/>
            <a:ext cx="1729740" cy="15740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414247" y="5455920"/>
            <a:ext cx="1586484" cy="15864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439643" y="5556884"/>
            <a:ext cx="2048255" cy="15068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64152" y="6236334"/>
            <a:ext cx="1840992" cy="15176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1429511" y="6157595"/>
            <a:ext cx="1910080" cy="2715260"/>
            <a:chOff x="1429511" y="6157595"/>
            <a:chExt cx="1910080" cy="2715260"/>
          </a:xfrm>
        </p:grpSpPr>
        <p:sp>
          <p:nvSpPr>
            <p:cNvPr id="24" name="object 24"/>
            <p:cNvSpPr/>
            <p:nvPr/>
          </p:nvSpPr>
          <p:spPr>
            <a:xfrm>
              <a:off x="1429511" y="6157595"/>
              <a:ext cx="1882139" cy="14166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13839" y="7507224"/>
              <a:ext cx="1825243" cy="13655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4223003" y="8115934"/>
            <a:ext cx="2369820" cy="105397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7127747" y="6450329"/>
            <a:ext cx="2469515" cy="2055495"/>
            <a:chOff x="7127747" y="6450329"/>
            <a:chExt cx="2469515" cy="2055495"/>
          </a:xfrm>
        </p:grpSpPr>
        <p:sp>
          <p:nvSpPr>
            <p:cNvPr id="28" name="object 28"/>
            <p:cNvSpPr/>
            <p:nvPr/>
          </p:nvSpPr>
          <p:spPr>
            <a:xfrm>
              <a:off x="7127747" y="6450329"/>
              <a:ext cx="2469515" cy="105689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336789" y="7507223"/>
              <a:ext cx="2166873" cy="99821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9921240" y="7803515"/>
            <a:ext cx="2732531" cy="115608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854940" y="7542276"/>
            <a:ext cx="2283079" cy="18729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439643" y="7770876"/>
            <a:ext cx="1929892" cy="16459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3413" y="918718"/>
            <a:ext cx="204723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90"/>
              <a:t>PRODUCTS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71169" y="9664700"/>
            <a:ext cx="17345025" cy="0"/>
          </a:xfrm>
          <a:custGeom>
            <a:avLst/>
            <a:gdLst/>
            <a:ahLst/>
            <a:cxnLst/>
            <a:rect l="l" t="t" r="r" b="b"/>
            <a:pathLst>
              <a:path w="17345025" h="0">
                <a:moveTo>
                  <a:pt x="0" y="0"/>
                </a:moveTo>
                <a:lnTo>
                  <a:pt x="17345025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5600" y="304800"/>
            <a:ext cx="5797296" cy="1840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87044" y="2364994"/>
            <a:ext cx="5568950" cy="557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Electrical wires </a:t>
            </a:r>
            <a:r>
              <a:rPr dirty="0" sz="2000">
                <a:latin typeface="Verdana"/>
                <a:cs typeface="Verdana"/>
              </a:rPr>
              <a:t>and</a:t>
            </a:r>
            <a:r>
              <a:rPr dirty="0" sz="2000" spc="-1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cables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Industrial</a:t>
            </a:r>
            <a:r>
              <a:rPr dirty="0" sz="200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lighting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Pvc wiring</a:t>
            </a:r>
            <a:r>
              <a:rPr dirty="0" sz="2000" spc="-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channels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-"/>
              <a:tabLst>
                <a:tab pos="241300" algn="l"/>
              </a:tabLst>
            </a:pPr>
            <a:r>
              <a:rPr dirty="0" sz="2000">
                <a:latin typeface="Verdana"/>
                <a:cs typeface="Verdana"/>
              </a:rPr>
              <a:t>Switchgear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Industrial </a:t>
            </a:r>
            <a:r>
              <a:rPr dirty="0" sz="2000">
                <a:latin typeface="Verdana"/>
                <a:cs typeface="Verdana"/>
              </a:rPr>
              <a:t>curcuit</a:t>
            </a:r>
            <a:r>
              <a:rPr dirty="0" sz="2000" spc="-1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protection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-"/>
              <a:tabLst>
                <a:tab pos="241300" algn="l"/>
              </a:tabLst>
            </a:pPr>
            <a:r>
              <a:rPr dirty="0" sz="2000">
                <a:latin typeface="Verdana"/>
                <a:cs typeface="Verdana"/>
              </a:rPr>
              <a:t>Din</a:t>
            </a:r>
            <a:r>
              <a:rPr dirty="0" sz="2000" spc="-5">
                <a:latin typeface="Verdana"/>
                <a:cs typeface="Verdana"/>
              </a:rPr>
              <a:t> rails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Bus bar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Insulated </a:t>
            </a:r>
            <a:r>
              <a:rPr dirty="0" sz="2000" spc="-10">
                <a:latin typeface="Verdana"/>
                <a:cs typeface="Verdana"/>
              </a:rPr>
              <a:t>terminals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Cable</a:t>
            </a:r>
            <a:r>
              <a:rPr dirty="0" sz="2000" spc="-2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glands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Cable</a:t>
            </a:r>
            <a:r>
              <a:rPr dirty="0" sz="2000" spc="-2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lugs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-"/>
              <a:tabLst>
                <a:tab pos="241300" algn="l"/>
              </a:tabLst>
            </a:pPr>
            <a:r>
              <a:rPr dirty="0" sz="2000">
                <a:latin typeface="Verdana"/>
                <a:cs typeface="Verdana"/>
              </a:rPr>
              <a:t>DDF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Networking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Cables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Patch</a:t>
            </a:r>
            <a:r>
              <a:rPr dirty="0" sz="2000" spc="-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code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Optical </a:t>
            </a:r>
            <a:r>
              <a:rPr dirty="0" sz="2000">
                <a:latin typeface="Verdana"/>
                <a:cs typeface="Verdana"/>
              </a:rPr>
              <a:t>Fibre</a:t>
            </a:r>
            <a:r>
              <a:rPr dirty="0" sz="2000" spc="-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Cable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Pvc </a:t>
            </a:r>
            <a:r>
              <a:rPr dirty="0" sz="2000">
                <a:latin typeface="Verdana"/>
                <a:cs typeface="Verdana"/>
              </a:rPr>
              <a:t>&amp; MS conduits along </a:t>
            </a:r>
            <a:r>
              <a:rPr dirty="0" sz="2000" spc="-5">
                <a:latin typeface="Verdana"/>
                <a:cs typeface="Verdana"/>
              </a:rPr>
              <a:t>with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Accessories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Networking </a:t>
            </a:r>
            <a:r>
              <a:rPr dirty="0" sz="2000">
                <a:latin typeface="Verdana"/>
                <a:cs typeface="Verdana"/>
              </a:rPr>
              <a:t>cable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connectors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Rack </a:t>
            </a:r>
            <a:r>
              <a:rPr dirty="0" sz="2000">
                <a:latin typeface="Verdana"/>
                <a:cs typeface="Verdana"/>
              </a:rPr>
              <a:t>and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accessories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-"/>
              <a:tabLst>
                <a:tab pos="241300" algn="l"/>
              </a:tabLst>
            </a:pPr>
            <a:r>
              <a:rPr dirty="0" sz="2000" spc="-5">
                <a:latin typeface="Verdana"/>
                <a:cs typeface="Verdana"/>
              </a:rPr>
              <a:t>All type of Electrical General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Item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68440" y="2491739"/>
            <a:ext cx="2404745" cy="1591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42347" y="2491739"/>
            <a:ext cx="2642616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47840" y="4549140"/>
            <a:ext cx="2827654" cy="1879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64375" y="6720840"/>
            <a:ext cx="3301492" cy="2479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10480547" y="2580639"/>
            <a:ext cx="6661784" cy="6814820"/>
            <a:chOff x="10480547" y="2580639"/>
            <a:chExt cx="6661784" cy="6814820"/>
          </a:xfrm>
        </p:grpSpPr>
        <p:sp>
          <p:nvSpPr>
            <p:cNvPr id="11" name="object 11"/>
            <p:cNvSpPr/>
            <p:nvPr/>
          </p:nvSpPr>
          <p:spPr>
            <a:xfrm>
              <a:off x="13134339" y="2580639"/>
              <a:ext cx="3255009" cy="26587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80547" y="4777739"/>
              <a:ext cx="3300984" cy="24246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252447" y="5577839"/>
              <a:ext cx="2674619" cy="26746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899647" y="7406639"/>
              <a:ext cx="3267455" cy="16581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671547" y="7520939"/>
              <a:ext cx="2470404" cy="18745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47548" y="9815894"/>
            <a:ext cx="1993264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2"/>
              </a:rPr>
              <a:t>WWW.ATOZCO.IN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Nellai DigiKnowledge</dc:creator>
  <cp:keywords>DADH0bY1RGg,BACsAW77PCs</cp:keywords>
  <dc:title>Copy of Untitled Design</dc:title>
  <dcterms:created xsi:type="dcterms:W3CDTF">2020-06-13T07:30:40Z</dcterms:created>
  <dcterms:modified xsi:type="dcterms:W3CDTF">2020-06-13T07:30:40Z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2019-02-01T00:00:00Z</vt:filetime>
  </property>
  <property fmtid="{D5CDD505-2E9C-101B-9397-08002B2CF9AE}" pid="3" name="Creator">
    <vt:lpwstr>Microsoft Word v16</vt:lpwstr>
  </property>
  <property fmtid="{D5CDD505-2E9C-101B-9397-08002B2CF9AE}" pid="4" name="LastSaved">
    <vt:filetime>2020-06-13T00:00:00Z</vt:filetime>
  </property>
</Properties>
</file>